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omments/modernComment_10C_E640B37B.xml" ContentType="application/vnd.ms-powerpoint.comment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85" r:id="rId3"/>
    <p:sldId id="268" r:id="rId4"/>
    <p:sldId id="272" r:id="rId5"/>
    <p:sldId id="270" r:id="rId6"/>
    <p:sldId id="279" r:id="rId7"/>
    <p:sldId id="259" r:id="rId8"/>
    <p:sldId id="266" r:id="rId9"/>
    <p:sldId id="280" r:id="rId10"/>
    <p:sldId id="281" r:id="rId11"/>
    <p:sldId id="262" r:id="rId12"/>
    <p:sldId id="278" r:id="rId13"/>
    <p:sldId id="264" r:id="rId14"/>
    <p:sldId id="286" r:id="rId15"/>
    <p:sldId id="274" r:id="rId16"/>
    <p:sldId id="265" r:id="rId17"/>
    <p:sldId id="267" r:id="rId18"/>
  </p:sldIdLst>
  <p:sldSz cx="12192000" cy="6858000"/>
  <p:notesSz cx="6858000" cy="9144000"/>
  <p:defaultText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44FE689C-14A2-EEEA-47E5-7F06307AC95A}" name="Mansi Bhiwapurkar" initials="" userId="S::Mansi.Bhiwapurkar01@student.csulb.edu::f6b793ad-a1bc-413b-89fe-d274af2223eb"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1B8FF"/>
    <a:srgbClr val="C36D5A"/>
    <a:srgbClr val="E46B00"/>
    <a:srgbClr val="FF9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87" autoAdjust="0"/>
    <p:restoredTop sz="94660"/>
  </p:normalViewPr>
  <p:slideViewPr>
    <p:cSldViewPr snapToGrid="0">
      <p:cViewPr>
        <p:scale>
          <a:sx n="100" d="100"/>
          <a:sy n="100" d="100"/>
        </p:scale>
        <p:origin x="144" y="7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8/10/relationships/authors" Target="authors.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comments/modernComment_10C_E640B37B.xml><?xml version="1.0" encoding="utf-8"?>
<p188:cmLst xmlns:a="http://schemas.openxmlformats.org/drawingml/2006/main" xmlns:r="http://schemas.openxmlformats.org/officeDocument/2006/relationships" xmlns:p188="http://schemas.microsoft.com/office/powerpoint/2018/8/main">
  <p188:cm id="{48A585AC-4ECA-5C42-A4BD-5D1B8F0F0620}" authorId="{44FE689C-14A2-EEEA-47E5-7F06307AC95A}" created="2023-12-08T22:42:41.192">
    <ac:deMkLst xmlns:ac="http://schemas.microsoft.com/office/drawing/2013/main/command">
      <pc:docMk xmlns:pc="http://schemas.microsoft.com/office/powerpoint/2013/main/command"/>
      <pc:sldMk xmlns:pc="http://schemas.microsoft.com/office/powerpoint/2013/main/command" cId="3862999931" sldId="268"/>
      <ac:graphicFrameMk id="4" creationId="{F32387F9-3803-9CE9-68C1-45C4792755CB}"/>
    </ac:deMkLst>
    <p188:txBody>
      <a:bodyPr/>
      <a:lstStyle/>
      <a:p>
        <a:r>
          <a:rPr lang="en-US"/>
          <a:t>Its not ant financial-its Alibaba.com</a:t>
        </a:r>
      </a:p>
    </p188:txBody>
  </p188:cm>
</p188:cmLst>
</file>

<file path=ppt/diagrams/_rels/data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image" Target="../media/image3.jpeg"/></Relationships>
</file>

<file path=ppt/diagrams/_rels/data3.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diagrams/_rels/data5.xml.rels><?xml version="1.0" encoding="UTF-8" standalone="yes"?>
<Relationships xmlns="http://schemas.openxmlformats.org/package/2006/relationships"><Relationship Id="rId8" Type="http://schemas.openxmlformats.org/officeDocument/2006/relationships/image" Target="../media/image32.svg"/><Relationship Id="rId13" Type="http://schemas.openxmlformats.org/officeDocument/2006/relationships/image" Target="../media/image37.png"/><Relationship Id="rId3" Type="http://schemas.openxmlformats.org/officeDocument/2006/relationships/image" Target="../media/image27.png"/><Relationship Id="rId7" Type="http://schemas.openxmlformats.org/officeDocument/2006/relationships/image" Target="../media/image31.png"/><Relationship Id="rId12" Type="http://schemas.openxmlformats.org/officeDocument/2006/relationships/image" Target="../media/image36.svg"/><Relationship Id="rId2" Type="http://schemas.openxmlformats.org/officeDocument/2006/relationships/image" Target="../media/image26.svg"/><Relationship Id="rId1" Type="http://schemas.openxmlformats.org/officeDocument/2006/relationships/image" Target="../media/image25.png"/><Relationship Id="rId6" Type="http://schemas.openxmlformats.org/officeDocument/2006/relationships/image" Target="../media/image30.svg"/><Relationship Id="rId11" Type="http://schemas.openxmlformats.org/officeDocument/2006/relationships/image" Target="../media/image35.png"/><Relationship Id="rId5" Type="http://schemas.openxmlformats.org/officeDocument/2006/relationships/image" Target="../media/image29.png"/><Relationship Id="rId10" Type="http://schemas.openxmlformats.org/officeDocument/2006/relationships/image" Target="../media/image34.svg"/><Relationship Id="rId4" Type="http://schemas.openxmlformats.org/officeDocument/2006/relationships/image" Target="../media/image28.svg"/><Relationship Id="rId9" Type="http://schemas.openxmlformats.org/officeDocument/2006/relationships/image" Target="../media/image33.png"/><Relationship Id="rId14" Type="http://schemas.openxmlformats.org/officeDocument/2006/relationships/image" Target="../media/image38.svg"/></Relationships>
</file>

<file path=ppt/diagrams/_rels/data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svg"/><Relationship Id="rId1" Type="http://schemas.openxmlformats.org/officeDocument/2006/relationships/image" Target="../media/image55.png"/><Relationship Id="rId6" Type="http://schemas.openxmlformats.org/officeDocument/2006/relationships/image" Target="../media/image60.svg"/><Relationship Id="rId5" Type="http://schemas.openxmlformats.org/officeDocument/2006/relationships/image" Target="../media/image59.png"/><Relationship Id="rId4" Type="http://schemas.openxmlformats.org/officeDocument/2006/relationships/image" Target="../media/image58.svg"/></Relationships>
</file>

<file path=ppt/diagrams/_rels/drawing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image" Target="../media/image3.jpeg"/></Relationships>
</file>

<file path=ppt/diagrams/_rels/drawing3.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diagrams/_rels/drawing5.xml.rels><?xml version="1.0" encoding="UTF-8" standalone="yes"?>
<Relationships xmlns="http://schemas.openxmlformats.org/package/2006/relationships"><Relationship Id="rId8" Type="http://schemas.openxmlformats.org/officeDocument/2006/relationships/image" Target="../media/image32.svg"/><Relationship Id="rId13" Type="http://schemas.openxmlformats.org/officeDocument/2006/relationships/image" Target="../media/image37.png"/><Relationship Id="rId3" Type="http://schemas.openxmlformats.org/officeDocument/2006/relationships/image" Target="../media/image27.png"/><Relationship Id="rId7" Type="http://schemas.openxmlformats.org/officeDocument/2006/relationships/image" Target="../media/image31.png"/><Relationship Id="rId12" Type="http://schemas.openxmlformats.org/officeDocument/2006/relationships/image" Target="../media/image36.svg"/><Relationship Id="rId2" Type="http://schemas.openxmlformats.org/officeDocument/2006/relationships/image" Target="../media/image26.svg"/><Relationship Id="rId1" Type="http://schemas.openxmlformats.org/officeDocument/2006/relationships/image" Target="../media/image25.png"/><Relationship Id="rId6" Type="http://schemas.openxmlformats.org/officeDocument/2006/relationships/image" Target="../media/image30.svg"/><Relationship Id="rId11" Type="http://schemas.openxmlformats.org/officeDocument/2006/relationships/image" Target="../media/image35.png"/><Relationship Id="rId5" Type="http://schemas.openxmlformats.org/officeDocument/2006/relationships/image" Target="../media/image29.png"/><Relationship Id="rId10" Type="http://schemas.openxmlformats.org/officeDocument/2006/relationships/image" Target="../media/image34.svg"/><Relationship Id="rId4" Type="http://schemas.openxmlformats.org/officeDocument/2006/relationships/image" Target="../media/image28.svg"/><Relationship Id="rId9" Type="http://schemas.openxmlformats.org/officeDocument/2006/relationships/image" Target="../media/image33.png"/><Relationship Id="rId14" Type="http://schemas.openxmlformats.org/officeDocument/2006/relationships/image" Target="../media/image38.svg"/></Relationships>
</file>

<file path=ppt/diagrams/_rels/drawing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svg"/><Relationship Id="rId1" Type="http://schemas.openxmlformats.org/officeDocument/2006/relationships/image" Target="../media/image55.png"/><Relationship Id="rId6" Type="http://schemas.openxmlformats.org/officeDocument/2006/relationships/image" Target="../media/image60.svg"/><Relationship Id="rId5" Type="http://schemas.openxmlformats.org/officeDocument/2006/relationships/image" Target="../media/image59.png"/><Relationship Id="rId4" Type="http://schemas.openxmlformats.org/officeDocument/2006/relationships/image" Target="../media/image58.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accent4_2">
  <dgm:title val=""/>
  <dgm:desc val=""/>
  <dgm:catLst>
    <dgm:cat type="accent4" pri="14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a:alpha val="0"/>
      </a:schemeClr>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F96F04C-0FBA-4461-A67D-3E75EA381762}" type="doc">
      <dgm:prSet loTypeId="urn:microsoft.com/office/officeart/2005/8/layout/hList2" loCatId="list" qsTypeId="urn:microsoft.com/office/officeart/2005/8/quickstyle/simple1" qsCatId="simple" csTypeId="urn:microsoft.com/office/officeart/2005/8/colors/accent1_2" csCatId="accent1" phldr="1"/>
      <dgm:spPr/>
      <dgm:t>
        <a:bodyPr/>
        <a:lstStyle/>
        <a:p>
          <a:endParaRPr lang="en-US"/>
        </a:p>
      </dgm:t>
    </dgm:pt>
    <dgm:pt modelId="{379C3697-3F3F-4042-8A36-9D27BEDB8DD8}">
      <dgm:prSet phldrT="[Text]"/>
      <dgm:spPr/>
      <dgm:t>
        <a:bodyPr/>
        <a:lstStyle/>
        <a:p>
          <a:endParaRPr lang="en-US" dirty="0"/>
        </a:p>
      </dgm:t>
    </dgm:pt>
    <dgm:pt modelId="{485C3CA2-192F-4BA8-9F1F-1389FA78189E}" type="parTrans" cxnId="{697F3A3E-D5A0-4DB1-BD67-127FCFC9AC42}">
      <dgm:prSet/>
      <dgm:spPr/>
      <dgm:t>
        <a:bodyPr/>
        <a:lstStyle/>
        <a:p>
          <a:endParaRPr lang="en-US"/>
        </a:p>
      </dgm:t>
    </dgm:pt>
    <dgm:pt modelId="{112A7A45-1095-46ED-8C1A-8518FEF1F14E}" type="sibTrans" cxnId="{697F3A3E-D5A0-4DB1-BD67-127FCFC9AC42}">
      <dgm:prSet/>
      <dgm:spPr/>
      <dgm:t>
        <a:bodyPr/>
        <a:lstStyle/>
        <a:p>
          <a:endParaRPr lang="en-US"/>
        </a:p>
      </dgm:t>
    </dgm:pt>
    <dgm:pt modelId="{971E47E5-363E-497C-89C4-061B5F7E8302}">
      <dgm:prSet phldrT="[Text]"/>
      <dgm:spPr>
        <a:solidFill>
          <a:schemeClr val="accent6"/>
        </a:solidFill>
      </dgm:spPr>
      <dgm:t>
        <a:bodyPr/>
        <a:lstStyle/>
        <a:p>
          <a:r>
            <a:rPr lang="en-US" dirty="0"/>
            <a:t>Launched in May 2003</a:t>
          </a:r>
        </a:p>
      </dgm:t>
    </dgm:pt>
    <dgm:pt modelId="{FDDFA097-C179-4059-A641-8CB9C5C5E40D}" type="parTrans" cxnId="{58F10378-AD5E-46D0-A52C-5DD0E5858B55}">
      <dgm:prSet/>
      <dgm:spPr/>
      <dgm:t>
        <a:bodyPr/>
        <a:lstStyle/>
        <a:p>
          <a:endParaRPr lang="en-US"/>
        </a:p>
      </dgm:t>
    </dgm:pt>
    <dgm:pt modelId="{91A47EFF-0756-438B-8DFE-FD2B9B9ABDE5}" type="sibTrans" cxnId="{58F10378-AD5E-46D0-A52C-5DD0E5858B55}">
      <dgm:prSet/>
      <dgm:spPr/>
      <dgm:t>
        <a:bodyPr/>
        <a:lstStyle/>
        <a:p>
          <a:endParaRPr lang="en-US"/>
        </a:p>
      </dgm:t>
    </dgm:pt>
    <dgm:pt modelId="{FFA8BE1C-D534-4F36-B8FD-7C3244C2ACF7}">
      <dgm:prSet phldrT="[Text]" phldr="1"/>
      <dgm:spPr/>
      <dgm:t>
        <a:bodyPr/>
        <a:lstStyle/>
        <a:p>
          <a:endParaRPr lang="en-US" dirty="0">
            <a:solidFill>
              <a:schemeClr val="bg1"/>
            </a:solidFill>
          </a:endParaRPr>
        </a:p>
      </dgm:t>
    </dgm:pt>
    <dgm:pt modelId="{8F92E644-3826-4198-916C-F9DE8B41C721}" type="parTrans" cxnId="{948D732C-EC68-4709-9C64-B472E1FA3B0B}">
      <dgm:prSet/>
      <dgm:spPr/>
      <dgm:t>
        <a:bodyPr/>
        <a:lstStyle/>
        <a:p>
          <a:endParaRPr lang="en-US"/>
        </a:p>
      </dgm:t>
    </dgm:pt>
    <dgm:pt modelId="{2066270E-D0EA-4196-81E5-4DDC6CF1E86D}" type="sibTrans" cxnId="{948D732C-EC68-4709-9C64-B472E1FA3B0B}">
      <dgm:prSet/>
      <dgm:spPr/>
      <dgm:t>
        <a:bodyPr/>
        <a:lstStyle/>
        <a:p>
          <a:endParaRPr lang="en-US"/>
        </a:p>
      </dgm:t>
    </dgm:pt>
    <dgm:pt modelId="{1EEDF819-DFCF-49EA-892B-8307E1A66722}">
      <dgm:prSet phldrT="[Text]"/>
      <dgm:spPr>
        <a:solidFill>
          <a:schemeClr val="accent6"/>
        </a:solidFill>
      </dgm:spPr>
      <dgm:t>
        <a:bodyPr/>
        <a:lstStyle/>
        <a:p>
          <a:r>
            <a:rPr lang="en-US" dirty="0"/>
            <a:t>Provides a premium shopping experience </a:t>
          </a:r>
        </a:p>
      </dgm:t>
    </dgm:pt>
    <dgm:pt modelId="{38FD69BE-DE5A-4CFF-BA15-FC50EFEE55CD}" type="parTrans" cxnId="{386B4CE8-8CDC-488C-9B04-86CCAFA36643}">
      <dgm:prSet/>
      <dgm:spPr/>
      <dgm:t>
        <a:bodyPr/>
        <a:lstStyle/>
        <a:p>
          <a:endParaRPr lang="en-US"/>
        </a:p>
      </dgm:t>
    </dgm:pt>
    <dgm:pt modelId="{E0D62D15-A9AD-4D5D-9F07-549013318596}" type="sibTrans" cxnId="{386B4CE8-8CDC-488C-9B04-86CCAFA36643}">
      <dgm:prSet/>
      <dgm:spPr/>
      <dgm:t>
        <a:bodyPr/>
        <a:lstStyle/>
        <a:p>
          <a:endParaRPr lang="en-US"/>
        </a:p>
      </dgm:t>
    </dgm:pt>
    <dgm:pt modelId="{B9FCAD16-CA2F-4F6F-B638-3258FE19741A}">
      <dgm:prSet phldrT="[Text]" phldr="1"/>
      <dgm:spPr/>
      <dgm:t>
        <a:bodyPr/>
        <a:lstStyle/>
        <a:p>
          <a:endParaRPr lang="en-US" dirty="0">
            <a:solidFill>
              <a:schemeClr val="bg1"/>
            </a:solidFill>
          </a:endParaRPr>
        </a:p>
      </dgm:t>
    </dgm:pt>
    <dgm:pt modelId="{E05DB893-8218-4812-801C-84762795BAF3}" type="parTrans" cxnId="{F509C413-5561-440D-AA95-32B99FDB1A08}">
      <dgm:prSet/>
      <dgm:spPr/>
      <dgm:t>
        <a:bodyPr/>
        <a:lstStyle/>
        <a:p>
          <a:endParaRPr lang="en-US"/>
        </a:p>
      </dgm:t>
    </dgm:pt>
    <dgm:pt modelId="{03529EC6-596E-427B-88C9-D3F69A3F95A4}" type="sibTrans" cxnId="{F509C413-5561-440D-AA95-32B99FDB1A08}">
      <dgm:prSet/>
      <dgm:spPr/>
      <dgm:t>
        <a:bodyPr/>
        <a:lstStyle/>
        <a:p>
          <a:endParaRPr lang="en-US"/>
        </a:p>
      </dgm:t>
    </dgm:pt>
    <dgm:pt modelId="{91B4727F-E831-4BD8-A5D6-AEDDA7C02084}">
      <dgm:prSet phldrT="[Text]"/>
      <dgm:spPr>
        <a:solidFill>
          <a:schemeClr val="accent6"/>
        </a:solidFill>
      </dgm:spPr>
      <dgm:t>
        <a:bodyPr/>
        <a:lstStyle/>
        <a:p>
          <a:r>
            <a:rPr lang="en-US" dirty="0"/>
            <a:t>Operates as an international marketplace
Specifically designed for business-to-business transactions(B2B)
Offers secure payment options, including online transactions and payment protection services.</a:t>
          </a:r>
        </a:p>
      </dgm:t>
    </dgm:pt>
    <dgm:pt modelId="{4B82E5E7-62A5-4A40-BD1B-C758A365E35A}" type="parTrans" cxnId="{A61D96AA-E479-473F-B3CC-71F169EE0B3C}">
      <dgm:prSet/>
      <dgm:spPr/>
      <dgm:t>
        <a:bodyPr/>
        <a:lstStyle/>
        <a:p>
          <a:endParaRPr lang="en-US"/>
        </a:p>
      </dgm:t>
    </dgm:pt>
    <dgm:pt modelId="{B047A88B-2719-4C71-9D8D-AF5A9C26A257}" type="sibTrans" cxnId="{A61D96AA-E479-473F-B3CC-71F169EE0B3C}">
      <dgm:prSet/>
      <dgm:spPr/>
      <dgm:t>
        <a:bodyPr/>
        <a:lstStyle/>
        <a:p>
          <a:endParaRPr lang="en-US"/>
        </a:p>
      </dgm:t>
    </dgm:pt>
    <dgm:pt modelId="{723A2E07-2423-48D1-B4C8-6F69AD5782DF}">
      <dgm:prSet phldrT="[Text]"/>
      <dgm:spPr>
        <a:solidFill>
          <a:schemeClr val="accent6"/>
        </a:solidFill>
      </dgm:spPr>
      <dgm:t>
        <a:bodyPr/>
        <a:lstStyle/>
        <a:p>
          <a:r>
            <a:rPr lang="en-US" dirty="0"/>
            <a:t>The online shopping destination of choice for Chinese customers</a:t>
          </a:r>
        </a:p>
      </dgm:t>
    </dgm:pt>
    <dgm:pt modelId="{2B5BC608-9EFE-4EF1-AD2B-D790896C6915}" type="parTrans" cxnId="{79A6B20F-CD3B-4AD0-9FE2-DE0032A5473C}">
      <dgm:prSet/>
      <dgm:spPr/>
      <dgm:t>
        <a:bodyPr/>
        <a:lstStyle/>
        <a:p>
          <a:endParaRPr lang="en-US"/>
        </a:p>
      </dgm:t>
    </dgm:pt>
    <dgm:pt modelId="{49E1B289-1795-4ADB-90BF-26351397F2DA}" type="sibTrans" cxnId="{79A6B20F-CD3B-4AD0-9FE2-DE0032A5473C}">
      <dgm:prSet/>
      <dgm:spPr/>
      <dgm:t>
        <a:bodyPr/>
        <a:lstStyle/>
        <a:p>
          <a:endParaRPr lang="en-US"/>
        </a:p>
      </dgm:t>
    </dgm:pt>
    <dgm:pt modelId="{5D2C0262-CEEB-4FA7-948C-76368BC3445F}">
      <dgm:prSet phldrT="[Text]"/>
      <dgm:spPr>
        <a:solidFill>
          <a:schemeClr val="accent6"/>
        </a:solidFill>
      </dgm:spPr>
      <dgm:t>
        <a:bodyPr/>
        <a:lstStyle/>
        <a:p>
          <a:r>
            <a:rPr lang="en-US" dirty="0"/>
            <a:t>China’s largest mobile commerce destination by monthly active users in 2022.</a:t>
          </a:r>
        </a:p>
      </dgm:t>
    </dgm:pt>
    <dgm:pt modelId="{E406839A-FD2C-4E70-9074-551689BFECF2}" type="parTrans" cxnId="{7A13B489-5BCE-4C71-91BC-D28C1C34C9E5}">
      <dgm:prSet/>
      <dgm:spPr/>
      <dgm:t>
        <a:bodyPr/>
        <a:lstStyle/>
        <a:p>
          <a:endParaRPr lang="en-US"/>
        </a:p>
      </dgm:t>
    </dgm:pt>
    <dgm:pt modelId="{4BD0D658-E262-4A3E-8922-54FEC5C3B705}" type="sibTrans" cxnId="{7A13B489-5BCE-4C71-91BC-D28C1C34C9E5}">
      <dgm:prSet/>
      <dgm:spPr/>
      <dgm:t>
        <a:bodyPr/>
        <a:lstStyle/>
        <a:p>
          <a:endParaRPr lang="en-US"/>
        </a:p>
      </dgm:t>
    </dgm:pt>
    <dgm:pt modelId="{F6027FA0-B894-4F47-9394-DDF867D63214}">
      <dgm:prSet phldrT="[Text]"/>
      <dgm:spPr>
        <a:solidFill>
          <a:schemeClr val="accent6"/>
        </a:solidFill>
      </dgm:spPr>
      <dgm:t>
        <a:bodyPr/>
        <a:lstStyle/>
        <a:p>
          <a:r>
            <a:rPr lang="en-US" dirty="0"/>
            <a:t>Features millions of products and services</a:t>
          </a:r>
        </a:p>
      </dgm:t>
    </dgm:pt>
    <dgm:pt modelId="{69F908D5-7B6A-4052-8D22-B0014A0CD2E5}" type="parTrans" cxnId="{7D3FD40A-B444-4C62-902E-24B0EB4219C2}">
      <dgm:prSet/>
      <dgm:spPr/>
      <dgm:t>
        <a:bodyPr/>
        <a:lstStyle/>
        <a:p>
          <a:endParaRPr lang="en-US"/>
        </a:p>
      </dgm:t>
    </dgm:pt>
    <dgm:pt modelId="{3B094EC4-950E-4A4C-94FA-1D08512D040D}" type="sibTrans" cxnId="{7D3FD40A-B444-4C62-902E-24B0EB4219C2}">
      <dgm:prSet/>
      <dgm:spPr/>
      <dgm:t>
        <a:bodyPr/>
        <a:lstStyle/>
        <a:p>
          <a:endParaRPr lang="en-US"/>
        </a:p>
      </dgm:t>
    </dgm:pt>
    <dgm:pt modelId="{80BE3058-2F3F-44F2-BE05-B957E7E17CD3}">
      <dgm:prSet phldrT="[Text]"/>
      <dgm:spPr>
        <a:solidFill>
          <a:schemeClr val="accent6"/>
        </a:solidFill>
      </dgm:spPr>
      <dgm:t>
        <a:bodyPr/>
        <a:lstStyle/>
        <a:p>
          <a:r>
            <a:rPr lang="en-US" dirty="0"/>
            <a:t>Offers top quality branded merchandise</a:t>
          </a:r>
        </a:p>
      </dgm:t>
    </dgm:pt>
    <dgm:pt modelId="{D9DE124A-F1EE-40A2-B20E-D3470103A8F4}" type="parTrans" cxnId="{A5923DF8-1BCF-462C-BFA5-7692B6F3E701}">
      <dgm:prSet/>
      <dgm:spPr/>
      <dgm:t>
        <a:bodyPr/>
        <a:lstStyle/>
        <a:p>
          <a:endParaRPr lang="en-US"/>
        </a:p>
      </dgm:t>
    </dgm:pt>
    <dgm:pt modelId="{3E3E308D-3A07-4AF8-9F1F-7E90673D0049}" type="sibTrans" cxnId="{A5923DF8-1BCF-462C-BFA5-7692B6F3E701}">
      <dgm:prSet/>
      <dgm:spPr/>
      <dgm:t>
        <a:bodyPr/>
        <a:lstStyle/>
        <a:p>
          <a:endParaRPr lang="en-US"/>
        </a:p>
      </dgm:t>
    </dgm:pt>
    <dgm:pt modelId="{2ECB7B7C-BBD6-4119-AE85-FF5631156C25}">
      <dgm:prSet phldrT="[Text]"/>
      <dgm:spPr>
        <a:solidFill>
          <a:schemeClr val="accent6"/>
        </a:solidFill>
      </dgm:spPr>
      <dgm:t>
        <a:bodyPr/>
        <a:lstStyle/>
        <a:p>
          <a:r>
            <a:rPr lang="en-US" dirty="0"/>
            <a:t>China’s largest 3</a:t>
          </a:r>
          <a:r>
            <a:rPr lang="en-US" baseline="30000" dirty="0"/>
            <a:t>rd</a:t>
          </a:r>
          <a:r>
            <a:rPr lang="en-US" dirty="0"/>
            <a:t> party platform for brands &amp; retailers by monthly active users by 2023.</a:t>
          </a:r>
        </a:p>
      </dgm:t>
    </dgm:pt>
    <dgm:pt modelId="{3F48F57E-1605-4C27-9203-D6A93361E983}" type="parTrans" cxnId="{D790BBCB-11F7-4835-B985-1E5997C98739}">
      <dgm:prSet/>
      <dgm:spPr/>
      <dgm:t>
        <a:bodyPr/>
        <a:lstStyle/>
        <a:p>
          <a:endParaRPr lang="en-US"/>
        </a:p>
      </dgm:t>
    </dgm:pt>
    <dgm:pt modelId="{507ED3D6-EFEE-4482-A2A5-3E935422F033}" type="sibTrans" cxnId="{D790BBCB-11F7-4835-B985-1E5997C98739}">
      <dgm:prSet/>
      <dgm:spPr/>
      <dgm:t>
        <a:bodyPr/>
        <a:lstStyle/>
        <a:p>
          <a:endParaRPr lang="en-US"/>
        </a:p>
      </dgm:t>
    </dgm:pt>
    <dgm:pt modelId="{4012840D-2107-1C42-B6E1-BB77C5CFA022}">
      <dgm:prSet phldrT="[Text]"/>
      <dgm:spPr>
        <a:solidFill>
          <a:schemeClr val="accent6"/>
        </a:solidFill>
      </dgm:spPr>
      <dgm:t>
        <a:bodyPr/>
        <a:lstStyle/>
        <a:p>
          <a:endParaRPr lang="en-US" dirty="0"/>
        </a:p>
      </dgm:t>
    </dgm:pt>
    <dgm:pt modelId="{8C32D801-30A8-A445-9C68-9232139097FF}" type="parTrans" cxnId="{83A63B4E-0691-C041-9A23-0F9C39F93BD8}">
      <dgm:prSet/>
      <dgm:spPr/>
      <dgm:t>
        <a:bodyPr/>
        <a:lstStyle/>
        <a:p>
          <a:endParaRPr lang="en-US"/>
        </a:p>
      </dgm:t>
    </dgm:pt>
    <dgm:pt modelId="{037E5C73-7C8A-3D41-A1C2-4D3F4149FB3F}" type="sibTrans" cxnId="{83A63B4E-0691-C041-9A23-0F9C39F93BD8}">
      <dgm:prSet/>
      <dgm:spPr/>
      <dgm:t>
        <a:bodyPr/>
        <a:lstStyle/>
        <a:p>
          <a:endParaRPr lang="en-US"/>
        </a:p>
      </dgm:t>
    </dgm:pt>
    <dgm:pt modelId="{54129564-4641-FB49-BB36-6F2E0F9481F3}">
      <dgm:prSet phldrT="[Text]"/>
      <dgm:spPr>
        <a:solidFill>
          <a:schemeClr val="accent6"/>
        </a:solidFill>
      </dgm:spPr>
      <dgm:t>
        <a:bodyPr/>
        <a:lstStyle/>
        <a:p>
          <a:r>
            <a:rPr lang="en-US" dirty="0"/>
            <a:t>Launched in April 2008</a:t>
          </a:r>
        </a:p>
      </dgm:t>
    </dgm:pt>
    <dgm:pt modelId="{F2F5D54B-E155-A94B-A2A2-675FAE7BAE35}" type="parTrans" cxnId="{D6AF0B62-6486-E64C-9A79-8C1F9DD47A3F}">
      <dgm:prSet/>
      <dgm:spPr/>
      <dgm:t>
        <a:bodyPr/>
        <a:lstStyle/>
        <a:p>
          <a:endParaRPr lang="en-US"/>
        </a:p>
      </dgm:t>
    </dgm:pt>
    <dgm:pt modelId="{92D538EF-0FD7-5D41-AD4C-7CB41552237E}" type="sibTrans" cxnId="{D6AF0B62-6486-E64C-9A79-8C1F9DD47A3F}">
      <dgm:prSet/>
      <dgm:spPr/>
      <dgm:t>
        <a:bodyPr/>
        <a:lstStyle/>
        <a:p>
          <a:endParaRPr lang="en-US"/>
        </a:p>
      </dgm:t>
    </dgm:pt>
    <dgm:pt modelId="{0D48F7D9-F292-6844-AB4F-47B9095D9F01}">
      <dgm:prSet phldrT="[Text]"/>
      <dgm:spPr>
        <a:solidFill>
          <a:schemeClr val="accent6"/>
        </a:solidFill>
      </dgm:spPr>
      <dgm:t>
        <a:bodyPr/>
        <a:lstStyle/>
        <a:p>
          <a:endParaRPr lang="en-US" dirty="0"/>
        </a:p>
      </dgm:t>
    </dgm:pt>
    <dgm:pt modelId="{3CDF1241-0ADD-C645-B119-C9DB5C01FB83}" type="parTrans" cxnId="{D152E12F-A907-ED48-AA9C-ACC711DB60D5}">
      <dgm:prSet/>
      <dgm:spPr/>
      <dgm:t>
        <a:bodyPr/>
        <a:lstStyle/>
        <a:p>
          <a:endParaRPr lang="en-US"/>
        </a:p>
      </dgm:t>
    </dgm:pt>
    <dgm:pt modelId="{66E56D34-33BC-4149-B0A4-29D95995EE2A}" type="sibTrans" cxnId="{D152E12F-A907-ED48-AA9C-ACC711DB60D5}">
      <dgm:prSet/>
      <dgm:spPr/>
      <dgm:t>
        <a:bodyPr/>
        <a:lstStyle/>
        <a:p>
          <a:endParaRPr lang="en-US"/>
        </a:p>
      </dgm:t>
    </dgm:pt>
    <dgm:pt modelId="{B7705340-AC0C-8745-9261-F7F03E2C60F9}">
      <dgm:prSet phldrT="[Text]"/>
      <dgm:spPr>
        <a:solidFill>
          <a:schemeClr val="accent6"/>
        </a:solidFill>
      </dgm:spPr>
      <dgm:t>
        <a:bodyPr/>
        <a:lstStyle/>
        <a:p>
          <a:endParaRPr lang="en-US" dirty="0"/>
        </a:p>
      </dgm:t>
    </dgm:pt>
    <dgm:pt modelId="{C6421449-A322-2640-8C20-12A7D686CD80}" type="parTrans" cxnId="{89AEA30A-2F59-9D4D-877A-08239AA66D71}">
      <dgm:prSet/>
      <dgm:spPr/>
      <dgm:t>
        <a:bodyPr/>
        <a:lstStyle/>
        <a:p>
          <a:endParaRPr lang="en-US"/>
        </a:p>
      </dgm:t>
    </dgm:pt>
    <dgm:pt modelId="{864B53C9-DADA-504C-86F8-88A81D06020F}" type="sibTrans" cxnId="{89AEA30A-2F59-9D4D-877A-08239AA66D71}">
      <dgm:prSet/>
      <dgm:spPr/>
      <dgm:t>
        <a:bodyPr/>
        <a:lstStyle/>
        <a:p>
          <a:endParaRPr lang="en-US"/>
        </a:p>
      </dgm:t>
    </dgm:pt>
    <dgm:pt modelId="{AFB16BF2-8878-4760-9821-B9CB36521D5D}" type="pres">
      <dgm:prSet presAssocID="{AF96F04C-0FBA-4461-A67D-3E75EA381762}" presName="linearFlow" presStyleCnt="0">
        <dgm:presLayoutVars>
          <dgm:dir/>
          <dgm:animLvl val="lvl"/>
          <dgm:resizeHandles/>
        </dgm:presLayoutVars>
      </dgm:prSet>
      <dgm:spPr/>
    </dgm:pt>
    <dgm:pt modelId="{1FEBC261-BCD6-436A-BDFE-DE2117574418}" type="pres">
      <dgm:prSet presAssocID="{379C3697-3F3F-4042-8A36-9D27BEDB8DD8}" presName="compositeNode" presStyleCnt="0">
        <dgm:presLayoutVars>
          <dgm:bulletEnabled val="1"/>
        </dgm:presLayoutVars>
      </dgm:prSet>
      <dgm:spPr/>
    </dgm:pt>
    <dgm:pt modelId="{78ED38EA-1793-4CA1-9F21-38C494A7CFD3}" type="pres">
      <dgm:prSet presAssocID="{379C3697-3F3F-4042-8A36-9D27BEDB8DD8}" presName="image" presStyleLbl="fgImgPlace1" presStyleIdx="0" presStyleCnt="3"/>
      <dgm:spPr>
        <a:blipFill>
          <a:blip xmlns:r="http://schemas.openxmlformats.org/officeDocument/2006/relationships" r:embed="rId1">
            <a:extLst>
              <a:ext uri="{28A0092B-C50C-407E-A947-70E740481C1C}">
                <a14:useLocalDpi xmlns:a14="http://schemas.microsoft.com/office/drawing/2010/main" val="0"/>
              </a:ext>
            </a:extLst>
          </a:blip>
          <a:srcRect/>
          <a:stretch>
            <a:fillRect l="-91000" r="-91000"/>
          </a:stretch>
        </a:blipFill>
        <a:ln>
          <a:solidFill>
            <a:schemeClr val="accent6"/>
          </a:solidFill>
        </a:ln>
      </dgm:spPr>
    </dgm:pt>
    <dgm:pt modelId="{40CE6A65-99D4-44AF-B1A6-4BEB4E6747A1}" type="pres">
      <dgm:prSet presAssocID="{379C3697-3F3F-4042-8A36-9D27BEDB8DD8}" presName="childNode" presStyleLbl="node1" presStyleIdx="0" presStyleCnt="3">
        <dgm:presLayoutVars>
          <dgm:bulletEnabled val="1"/>
        </dgm:presLayoutVars>
      </dgm:prSet>
      <dgm:spPr/>
    </dgm:pt>
    <dgm:pt modelId="{88F196A9-BA3F-46F2-A471-794242E3F9F6}" type="pres">
      <dgm:prSet presAssocID="{379C3697-3F3F-4042-8A36-9D27BEDB8DD8}" presName="parentNode" presStyleLbl="revTx" presStyleIdx="0" presStyleCnt="3">
        <dgm:presLayoutVars>
          <dgm:chMax val="0"/>
          <dgm:bulletEnabled val="1"/>
        </dgm:presLayoutVars>
      </dgm:prSet>
      <dgm:spPr/>
    </dgm:pt>
    <dgm:pt modelId="{D4746472-5F95-45BE-987B-38F491D21874}" type="pres">
      <dgm:prSet presAssocID="{112A7A45-1095-46ED-8C1A-8518FEF1F14E}" presName="sibTrans" presStyleCnt="0"/>
      <dgm:spPr/>
    </dgm:pt>
    <dgm:pt modelId="{DCA82DA3-0C7B-48C4-BDDF-5181109042EE}" type="pres">
      <dgm:prSet presAssocID="{FFA8BE1C-D534-4F36-B8FD-7C3244C2ACF7}" presName="compositeNode" presStyleCnt="0">
        <dgm:presLayoutVars>
          <dgm:bulletEnabled val="1"/>
        </dgm:presLayoutVars>
      </dgm:prSet>
      <dgm:spPr/>
    </dgm:pt>
    <dgm:pt modelId="{961B051E-3611-40C6-B457-E334FD1D928D}" type="pres">
      <dgm:prSet presAssocID="{FFA8BE1C-D534-4F36-B8FD-7C3244C2ACF7}" presName="image" presStyleLbl="fgImgPlace1" presStyleIdx="1" presStyleCnt="3" custScaleX="90893"/>
      <dgm:spPr>
        <a:blipFill>
          <a:blip xmlns:r="http://schemas.openxmlformats.org/officeDocument/2006/relationships" r:embed="rId2" cstate="print">
            <a:extLst>
              <a:ext uri="{28A0092B-C50C-407E-A947-70E740481C1C}">
                <a14:useLocalDpi xmlns:a14="http://schemas.microsoft.com/office/drawing/2010/main" val="0"/>
              </a:ext>
            </a:extLst>
          </a:blip>
          <a:srcRect/>
          <a:stretch>
            <a:fillRect/>
          </a:stretch>
        </a:blipFill>
        <a:ln>
          <a:solidFill>
            <a:schemeClr val="accent6"/>
          </a:solidFill>
        </a:ln>
      </dgm:spPr>
    </dgm:pt>
    <dgm:pt modelId="{E1F50D53-9A15-4077-A4B5-40A44A8B30AB}" type="pres">
      <dgm:prSet presAssocID="{FFA8BE1C-D534-4F36-B8FD-7C3244C2ACF7}" presName="childNode" presStyleLbl="node1" presStyleIdx="1" presStyleCnt="3">
        <dgm:presLayoutVars>
          <dgm:bulletEnabled val="1"/>
        </dgm:presLayoutVars>
      </dgm:prSet>
      <dgm:spPr/>
    </dgm:pt>
    <dgm:pt modelId="{5878E88B-045B-4FE8-8683-D7B4EC2BBE48}" type="pres">
      <dgm:prSet presAssocID="{FFA8BE1C-D534-4F36-B8FD-7C3244C2ACF7}" presName="parentNode" presStyleLbl="revTx" presStyleIdx="1" presStyleCnt="3" custFlipHor="1" custScaleY="35696">
        <dgm:presLayoutVars>
          <dgm:chMax val="0"/>
          <dgm:bulletEnabled val="1"/>
        </dgm:presLayoutVars>
      </dgm:prSet>
      <dgm:spPr/>
    </dgm:pt>
    <dgm:pt modelId="{BA1F7432-6712-431F-9537-BFD9432C7A14}" type="pres">
      <dgm:prSet presAssocID="{2066270E-D0EA-4196-81E5-4DDC6CF1E86D}" presName="sibTrans" presStyleCnt="0"/>
      <dgm:spPr/>
    </dgm:pt>
    <dgm:pt modelId="{192FADA8-2839-47B6-817B-1908BAD7F8F7}" type="pres">
      <dgm:prSet presAssocID="{B9FCAD16-CA2F-4F6F-B638-3258FE19741A}" presName="compositeNode" presStyleCnt="0">
        <dgm:presLayoutVars>
          <dgm:bulletEnabled val="1"/>
        </dgm:presLayoutVars>
      </dgm:prSet>
      <dgm:spPr/>
    </dgm:pt>
    <dgm:pt modelId="{5750C249-BAAE-4A82-ABEC-521EA5A742A8}" type="pres">
      <dgm:prSet presAssocID="{B9FCAD16-CA2F-4F6F-B638-3258FE19741A}" presName="image" presStyleLbl="fgImgPlac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a:ln>
          <a:solidFill>
            <a:schemeClr val="accent6"/>
          </a:solidFill>
        </a:ln>
      </dgm:spPr>
    </dgm:pt>
    <dgm:pt modelId="{7B7FB0AF-BEF4-4F8C-8631-155A58F8E193}" type="pres">
      <dgm:prSet presAssocID="{B9FCAD16-CA2F-4F6F-B638-3258FE19741A}" presName="childNode" presStyleLbl="node1" presStyleIdx="2" presStyleCnt="3">
        <dgm:presLayoutVars>
          <dgm:bulletEnabled val="1"/>
        </dgm:presLayoutVars>
      </dgm:prSet>
      <dgm:spPr/>
    </dgm:pt>
    <dgm:pt modelId="{A0DC2168-3578-4AE1-A540-D0F8746480B6}" type="pres">
      <dgm:prSet presAssocID="{B9FCAD16-CA2F-4F6F-B638-3258FE19741A}" presName="parentNode" presStyleLbl="revTx" presStyleIdx="2" presStyleCnt="3">
        <dgm:presLayoutVars>
          <dgm:chMax val="0"/>
          <dgm:bulletEnabled val="1"/>
        </dgm:presLayoutVars>
      </dgm:prSet>
      <dgm:spPr/>
    </dgm:pt>
  </dgm:ptLst>
  <dgm:cxnLst>
    <dgm:cxn modelId="{89AEA30A-2F59-9D4D-877A-08239AA66D71}" srcId="{B9FCAD16-CA2F-4F6F-B638-3258FE19741A}" destId="{B7705340-AC0C-8745-9261-F7F03E2C60F9}" srcOrd="0" destOrd="0" parTransId="{C6421449-A322-2640-8C20-12A7D686CD80}" sibTransId="{864B53C9-DADA-504C-86F8-88A81D06020F}"/>
    <dgm:cxn modelId="{7D3FD40A-B444-4C62-902E-24B0EB4219C2}" srcId="{379C3697-3F3F-4042-8A36-9D27BEDB8DD8}" destId="{F6027FA0-B894-4F47-9394-DDF867D63214}" srcOrd="4" destOrd="0" parTransId="{69F908D5-7B6A-4052-8D22-B0014A0CD2E5}" sibTransId="{3B094EC4-950E-4A4C-94FA-1D08512D040D}"/>
    <dgm:cxn modelId="{79A6B20F-CD3B-4AD0-9FE2-DE0032A5473C}" srcId="{379C3697-3F3F-4042-8A36-9D27BEDB8DD8}" destId="{723A2E07-2423-48D1-B4C8-6F69AD5782DF}" srcOrd="2" destOrd="0" parTransId="{2B5BC608-9EFE-4EF1-AD2B-D790896C6915}" sibTransId="{49E1B289-1795-4ADB-90BF-26351397F2DA}"/>
    <dgm:cxn modelId="{F509C413-5561-440D-AA95-32B99FDB1A08}" srcId="{AF96F04C-0FBA-4461-A67D-3E75EA381762}" destId="{B9FCAD16-CA2F-4F6F-B638-3258FE19741A}" srcOrd="2" destOrd="0" parTransId="{E05DB893-8218-4812-801C-84762795BAF3}" sibTransId="{03529EC6-596E-427B-88C9-D3F69A3F95A4}"/>
    <dgm:cxn modelId="{56A4251C-C34D-4FDF-959D-26D8D44E0417}" type="presOf" srcId="{379C3697-3F3F-4042-8A36-9D27BEDB8DD8}" destId="{88F196A9-BA3F-46F2-A471-794242E3F9F6}" srcOrd="0" destOrd="0" presId="urn:microsoft.com/office/officeart/2005/8/layout/hList2"/>
    <dgm:cxn modelId="{B0B57425-AF09-41A8-B906-2F70BC5DA88B}" type="presOf" srcId="{F6027FA0-B894-4F47-9394-DDF867D63214}" destId="{40CE6A65-99D4-44AF-B1A6-4BEB4E6747A1}" srcOrd="0" destOrd="4" presId="urn:microsoft.com/office/officeart/2005/8/layout/hList2"/>
    <dgm:cxn modelId="{E599E62A-0185-444A-885A-52542FE5381C}" type="presOf" srcId="{723A2E07-2423-48D1-B4C8-6F69AD5782DF}" destId="{40CE6A65-99D4-44AF-B1A6-4BEB4E6747A1}" srcOrd="0" destOrd="2" presId="urn:microsoft.com/office/officeart/2005/8/layout/hList2"/>
    <dgm:cxn modelId="{948D732C-EC68-4709-9C64-B472E1FA3B0B}" srcId="{AF96F04C-0FBA-4461-A67D-3E75EA381762}" destId="{FFA8BE1C-D534-4F36-B8FD-7C3244C2ACF7}" srcOrd="1" destOrd="0" parTransId="{8F92E644-3826-4198-916C-F9DE8B41C721}" sibTransId="{2066270E-D0EA-4196-81E5-4DDC6CF1E86D}"/>
    <dgm:cxn modelId="{D152E12F-A907-ED48-AA9C-ACC711DB60D5}" srcId="{379C3697-3F3F-4042-8A36-9D27BEDB8DD8}" destId="{0D48F7D9-F292-6844-AB4F-47B9095D9F01}" srcOrd="0" destOrd="0" parTransId="{3CDF1241-0ADD-C645-B119-C9DB5C01FB83}" sibTransId="{66E56D34-33BC-4149-B0A4-29D95995EE2A}"/>
    <dgm:cxn modelId="{E4970B37-7CFC-474A-8D64-FD7D8A2261D4}" type="presOf" srcId="{B9FCAD16-CA2F-4F6F-B638-3258FE19741A}" destId="{A0DC2168-3578-4AE1-A540-D0F8746480B6}" srcOrd="0" destOrd="0" presId="urn:microsoft.com/office/officeart/2005/8/layout/hList2"/>
    <dgm:cxn modelId="{11A4313D-63F7-A649-B08D-C0D4ACB8DF37}" type="presOf" srcId="{54129564-4641-FB49-BB36-6F2E0F9481F3}" destId="{E1F50D53-9A15-4077-A4B5-40A44A8B30AB}" srcOrd="0" destOrd="1" presId="urn:microsoft.com/office/officeart/2005/8/layout/hList2"/>
    <dgm:cxn modelId="{697F3A3E-D5A0-4DB1-BD67-127FCFC9AC42}" srcId="{AF96F04C-0FBA-4461-A67D-3E75EA381762}" destId="{379C3697-3F3F-4042-8A36-9D27BEDB8DD8}" srcOrd="0" destOrd="0" parTransId="{485C3CA2-192F-4BA8-9F1F-1389FA78189E}" sibTransId="{112A7A45-1095-46ED-8C1A-8518FEF1F14E}"/>
    <dgm:cxn modelId="{83A63B4E-0691-C041-9A23-0F9C39F93BD8}" srcId="{FFA8BE1C-D534-4F36-B8FD-7C3244C2ACF7}" destId="{4012840D-2107-1C42-B6E1-BB77C5CFA022}" srcOrd="0" destOrd="0" parTransId="{8C32D801-30A8-A445-9C68-9232139097FF}" sibTransId="{037E5C73-7C8A-3D41-A1C2-4D3F4149FB3F}"/>
    <dgm:cxn modelId="{41214653-5959-45A6-91B4-C210410E3F08}" type="presOf" srcId="{80BE3058-2F3F-44F2-BE05-B957E7E17CD3}" destId="{E1F50D53-9A15-4077-A4B5-40A44A8B30AB}" srcOrd="0" destOrd="3" presId="urn:microsoft.com/office/officeart/2005/8/layout/hList2"/>
    <dgm:cxn modelId="{3F32225C-7A47-5940-BB17-6D8D8A8FC3DD}" type="presOf" srcId="{B7705340-AC0C-8745-9261-F7F03E2C60F9}" destId="{7B7FB0AF-BEF4-4F8C-8631-155A58F8E193}" srcOrd="0" destOrd="0" presId="urn:microsoft.com/office/officeart/2005/8/layout/hList2"/>
    <dgm:cxn modelId="{D6AF0B62-6486-E64C-9A79-8C1F9DD47A3F}" srcId="{FFA8BE1C-D534-4F36-B8FD-7C3244C2ACF7}" destId="{54129564-4641-FB49-BB36-6F2E0F9481F3}" srcOrd="1" destOrd="0" parTransId="{F2F5D54B-E155-A94B-A2A2-675FAE7BAE35}" sibTransId="{92D538EF-0FD7-5D41-AD4C-7CB41552237E}"/>
    <dgm:cxn modelId="{2A6CDB64-7622-9843-8D52-3CAA8FE0F844}" type="presOf" srcId="{0D48F7D9-F292-6844-AB4F-47B9095D9F01}" destId="{40CE6A65-99D4-44AF-B1A6-4BEB4E6747A1}" srcOrd="0" destOrd="0" presId="urn:microsoft.com/office/officeart/2005/8/layout/hList2"/>
    <dgm:cxn modelId="{9CD75066-F113-0C40-8ACC-6C47F18DB316}" type="presOf" srcId="{4012840D-2107-1C42-B6E1-BB77C5CFA022}" destId="{E1F50D53-9A15-4077-A4B5-40A44A8B30AB}" srcOrd="0" destOrd="0" presId="urn:microsoft.com/office/officeart/2005/8/layout/hList2"/>
    <dgm:cxn modelId="{58F10378-AD5E-46D0-A52C-5DD0E5858B55}" srcId="{379C3697-3F3F-4042-8A36-9D27BEDB8DD8}" destId="{971E47E5-363E-497C-89C4-061B5F7E8302}" srcOrd="1" destOrd="0" parTransId="{FDDFA097-C179-4059-A641-8CB9C5C5E40D}" sibTransId="{91A47EFF-0756-438B-8DFE-FD2B9B9ABDE5}"/>
    <dgm:cxn modelId="{7A13B489-5BCE-4C71-91BC-D28C1C34C9E5}" srcId="{379C3697-3F3F-4042-8A36-9D27BEDB8DD8}" destId="{5D2C0262-CEEB-4FA7-948C-76368BC3445F}" srcOrd="3" destOrd="0" parTransId="{E406839A-FD2C-4E70-9074-551689BFECF2}" sibTransId="{4BD0D658-E262-4A3E-8922-54FEC5C3B705}"/>
    <dgm:cxn modelId="{A61D96AA-E479-473F-B3CC-71F169EE0B3C}" srcId="{B9FCAD16-CA2F-4F6F-B638-3258FE19741A}" destId="{91B4727F-E831-4BD8-A5D6-AEDDA7C02084}" srcOrd="1" destOrd="0" parTransId="{4B82E5E7-62A5-4A40-BD1B-C758A365E35A}" sibTransId="{B047A88B-2719-4C71-9D8D-AF5A9C26A257}"/>
    <dgm:cxn modelId="{23813FAD-389F-4F49-88B1-51C32FDCED9D}" type="presOf" srcId="{AF96F04C-0FBA-4461-A67D-3E75EA381762}" destId="{AFB16BF2-8878-4760-9821-B9CB36521D5D}" srcOrd="0" destOrd="0" presId="urn:microsoft.com/office/officeart/2005/8/layout/hList2"/>
    <dgm:cxn modelId="{3E334FB6-1A4B-4E51-AE82-5B71C8F40E08}" type="presOf" srcId="{91B4727F-E831-4BD8-A5D6-AEDDA7C02084}" destId="{7B7FB0AF-BEF4-4F8C-8631-155A58F8E193}" srcOrd="0" destOrd="1" presId="urn:microsoft.com/office/officeart/2005/8/layout/hList2"/>
    <dgm:cxn modelId="{8961D7BB-23D9-4742-809A-5DEB9903E3F0}" type="presOf" srcId="{2ECB7B7C-BBD6-4119-AE85-FF5631156C25}" destId="{E1F50D53-9A15-4077-A4B5-40A44A8B30AB}" srcOrd="0" destOrd="4" presId="urn:microsoft.com/office/officeart/2005/8/layout/hList2"/>
    <dgm:cxn modelId="{D790BBCB-11F7-4835-B985-1E5997C98739}" srcId="{FFA8BE1C-D534-4F36-B8FD-7C3244C2ACF7}" destId="{2ECB7B7C-BBD6-4119-AE85-FF5631156C25}" srcOrd="4" destOrd="0" parTransId="{3F48F57E-1605-4C27-9203-D6A93361E983}" sibTransId="{507ED3D6-EFEE-4482-A2A5-3E935422F033}"/>
    <dgm:cxn modelId="{1EF191D2-F085-4423-AE99-ED38050DC926}" type="presOf" srcId="{5D2C0262-CEEB-4FA7-948C-76368BC3445F}" destId="{40CE6A65-99D4-44AF-B1A6-4BEB4E6747A1}" srcOrd="0" destOrd="3" presId="urn:microsoft.com/office/officeart/2005/8/layout/hList2"/>
    <dgm:cxn modelId="{D6E346E5-75E0-4D57-A368-5A3777BC5CC9}" type="presOf" srcId="{971E47E5-363E-497C-89C4-061B5F7E8302}" destId="{40CE6A65-99D4-44AF-B1A6-4BEB4E6747A1}" srcOrd="0" destOrd="1" presId="urn:microsoft.com/office/officeart/2005/8/layout/hList2"/>
    <dgm:cxn modelId="{386B4CE8-8CDC-488C-9B04-86CCAFA36643}" srcId="{FFA8BE1C-D534-4F36-B8FD-7C3244C2ACF7}" destId="{1EEDF819-DFCF-49EA-892B-8307E1A66722}" srcOrd="2" destOrd="0" parTransId="{38FD69BE-DE5A-4CFF-BA15-FC50EFEE55CD}" sibTransId="{E0D62D15-A9AD-4D5D-9F07-549013318596}"/>
    <dgm:cxn modelId="{0FAA97E9-023D-4214-B1AE-31FB12597B8E}" type="presOf" srcId="{1EEDF819-DFCF-49EA-892B-8307E1A66722}" destId="{E1F50D53-9A15-4077-A4B5-40A44A8B30AB}" srcOrd="0" destOrd="2" presId="urn:microsoft.com/office/officeart/2005/8/layout/hList2"/>
    <dgm:cxn modelId="{9E191BF0-6EA1-4261-A0F1-4E9132C2DF78}" type="presOf" srcId="{FFA8BE1C-D534-4F36-B8FD-7C3244C2ACF7}" destId="{5878E88B-045B-4FE8-8683-D7B4EC2BBE48}" srcOrd="0" destOrd="0" presId="urn:microsoft.com/office/officeart/2005/8/layout/hList2"/>
    <dgm:cxn modelId="{A5923DF8-1BCF-462C-BFA5-7692B6F3E701}" srcId="{FFA8BE1C-D534-4F36-B8FD-7C3244C2ACF7}" destId="{80BE3058-2F3F-44F2-BE05-B957E7E17CD3}" srcOrd="3" destOrd="0" parTransId="{D9DE124A-F1EE-40A2-B20E-D3470103A8F4}" sibTransId="{3E3E308D-3A07-4AF8-9F1F-7E90673D0049}"/>
    <dgm:cxn modelId="{4386AF55-07F1-4277-BF6B-68A6F3714984}" type="presParOf" srcId="{AFB16BF2-8878-4760-9821-B9CB36521D5D}" destId="{1FEBC261-BCD6-436A-BDFE-DE2117574418}" srcOrd="0" destOrd="0" presId="urn:microsoft.com/office/officeart/2005/8/layout/hList2"/>
    <dgm:cxn modelId="{B4BFCA7C-DB40-4B38-A829-1D83EF090976}" type="presParOf" srcId="{1FEBC261-BCD6-436A-BDFE-DE2117574418}" destId="{78ED38EA-1793-4CA1-9F21-38C494A7CFD3}" srcOrd="0" destOrd="0" presId="urn:microsoft.com/office/officeart/2005/8/layout/hList2"/>
    <dgm:cxn modelId="{3F556F42-0E67-49EE-906D-085C75A35E57}" type="presParOf" srcId="{1FEBC261-BCD6-436A-BDFE-DE2117574418}" destId="{40CE6A65-99D4-44AF-B1A6-4BEB4E6747A1}" srcOrd="1" destOrd="0" presId="urn:microsoft.com/office/officeart/2005/8/layout/hList2"/>
    <dgm:cxn modelId="{1414182A-0087-45C3-9F9E-1329A2A306F1}" type="presParOf" srcId="{1FEBC261-BCD6-436A-BDFE-DE2117574418}" destId="{88F196A9-BA3F-46F2-A471-794242E3F9F6}" srcOrd="2" destOrd="0" presId="urn:microsoft.com/office/officeart/2005/8/layout/hList2"/>
    <dgm:cxn modelId="{DFEABF7F-0E09-44AD-A4AC-DB19536100ED}" type="presParOf" srcId="{AFB16BF2-8878-4760-9821-B9CB36521D5D}" destId="{D4746472-5F95-45BE-987B-38F491D21874}" srcOrd="1" destOrd="0" presId="urn:microsoft.com/office/officeart/2005/8/layout/hList2"/>
    <dgm:cxn modelId="{35D1C20A-9DEA-457D-BC41-41DE03CBDDC8}" type="presParOf" srcId="{AFB16BF2-8878-4760-9821-B9CB36521D5D}" destId="{DCA82DA3-0C7B-48C4-BDDF-5181109042EE}" srcOrd="2" destOrd="0" presId="urn:microsoft.com/office/officeart/2005/8/layout/hList2"/>
    <dgm:cxn modelId="{C44D8701-1F10-4E42-957F-311B7896A476}" type="presParOf" srcId="{DCA82DA3-0C7B-48C4-BDDF-5181109042EE}" destId="{961B051E-3611-40C6-B457-E334FD1D928D}" srcOrd="0" destOrd="0" presId="urn:microsoft.com/office/officeart/2005/8/layout/hList2"/>
    <dgm:cxn modelId="{3237A0EF-7DD5-403D-975A-8EC460EFA8FF}" type="presParOf" srcId="{DCA82DA3-0C7B-48C4-BDDF-5181109042EE}" destId="{E1F50D53-9A15-4077-A4B5-40A44A8B30AB}" srcOrd="1" destOrd="0" presId="urn:microsoft.com/office/officeart/2005/8/layout/hList2"/>
    <dgm:cxn modelId="{9B39477E-0D58-4D5F-8B1C-2982A5DE959E}" type="presParOf" srcId="{DCA82DA3-0C7B-48C4-BDDF-5181109042EE}" destId="{5878E88B-045B-4FE8-8683-D7B4EC2BBE48}" srcOrd="2" destOrd="0" presId="urn:microsoft.com/office/officeart/2005/8/layout/hList2"/>
    <dgm:cxn modelId="{FCC68896-7E2E-481C-9D6C-7742C98951AD}" type="presParOf" srcId="{AFB16BF2-8878-4760-9821-B9CB36521D5D}" destId="{BA1F7432-6712-431F-9537-BFD9432C7A14}" srcOrd="3" destOrd="0" presId="urn:microsoft.com/office/officeart/2005/8/layout/hList2"/>
    <dgm:cxn modelId="{B4C6B57C-FA2E-4C68-9336-A38EA040981E}" type="presParOf" srcId="{AFB16BF2-8878-4760-9821-B9CB36521D5D}" destId="{192FADA8-2839-47B6-817B-1908BAD7F8F7}" srcOrd="4" destOrd="0" presId="urn:microsoft.com/office/officeart/2005/8/layout/hList2"/>
    <dgm:cxn modelId="{24BDCEE4-2065-461B-8F6A-3289A02FC540}" type="presParOf" srcId="{192FADA8-2839-47B6-817B-1908BAD7F8F7}" destId="{5750C249-BAAE-4A82-ABEC-521EA5A742A8}" srcOrd="0" destOrd="0" presId="urn:microsoft.com/office/officeart/2005/8/layout/hList2"/>
    <dgm:cxn modelId="{E5894EBD-E39E-4A08-B6C3-80EADF6ACA2F}" type="presParOf" srcId="{192FADA8-2839-47B6-817B-1908BAD7F8F7}" destId="{7B7FB0AF-BEF4-4F8C-8631-155A58F8E193}" srcOrd="1" destOrd="0" presId="urn:microsoft.com/office/officeart/2005/8/layout/hList2"/>
    <dgm:cxn modelId="{CE1886E4-65B1-469C-A946-7B9FAE280B98}" type="presParOf" srcId="{192FADA8-2839-47B6-817B-1908BAD7F8F7}" destId="{A0DC2168-3578-4AE1-A540-D0F8746480B6}" srcOrd="2" destOrd="0" presId="urn:microsoft.com/office/officeart/2005/8/layout/h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7EB584F-D02A-48A5-BCCD-9641703780AA}" type="doc">
      <dgm:prSet loTypeId="urn:microsoft.com/office/officeart/2005/8/layout/matrix1" loCatId="matrix" qsTypeId="urn:microsoft.com/office/officeart/2005/8/quickstyle/simple1" qsCatId="simple" csTypeId="urn:microsoft.com/office/officeart/2005/8/colors/colorful2" csCatId="colorful" phldr="1"/>
      <dgm:spPr/>
      <dgm:t>
        <a:bodyPr/>
        <a:lstStyle/>
        <a:p>
          <a:endParaRPr lang="en-US"/>
        </a:p>
      </dgm:t>
    </dgm:pt>
    <dgm:pt modelId="{E0C5DC65-18C3-4628-AA32-3C69ECF034AF}">
      <dgm:prSet phldrT="[Text]"/>
      <dgm:spPr/>
      <dgm:t>
        <a:bodyPr/>
        <a:lstStyle/>
        <a:p>
          <a:r>
            <a:rPr lang="en-US" b="1">
              <a:latin typeface="+mn-lt"/>
            </a:rPr>
            <a:t>SWOT ANALYSIS</a:t>
          </a:r>
        </a:p>
      </dgm:t>
    </dgm:pt>
    <dgm:pt modelId="{9D4D8A81-D540-401A-83ED-AA25E1FE4B0E}" type="parTrans" cxnId="{AFF57E2C-8F20-4974-A459-138BE8866AC0}">
      <dgm:prSet/>
      <dgm:spPr/>
      <dgm:t>
        <a:bodyPr/>
        <a:lstStyle/>
        <a:p>
          <a:endParaRPr lang="en-US"/>
        </a:p>
      </dgm:t>
    </dgm:pt>
    <dgm:pt modelId="{44F476EA-EA1A-4B96-9F4E-AF376D12E05A}" type="sibTrans" cxnId="{AFF57E2C-8F20-4974-A459-138BE8866AC0}">
      <dgm:prSet/>
      <dgm:spPr/>
      <dgm:t>
        <a:bodyPr/>
        <a:lstStyle/>
        <a:p>
          <a:endParaRPr lang="en-US"/>
        </a:p>
      </dgm:t>
    </dgm:pt>
    <dgm:pt modelId="{3EB63226-C834-44B6-BD76-8AA37FFC3C93}">
      <dgm:prSet phldrT="[Text]" custT="1"/>
      <dgm:spPr/>
      <dgm:t>
        <a:bodyPr/>
        <a:lstStyle/>
        <a:p>
          <a:pPr>
            <a:buNone/>
          </a:pPr>
          <a:endParaRPr lang="en-US" sz="700" dirty="0"/>
        </a:p>
        <a:p>
          <a:pPr>
            <a:buNone/>
          </a:pPr>
          <a:endParaRPr lang="en-US" sz="700" b="1" dirty="0"/>
        </a:p>
        <a:p>
          <a:pPr>
            <a:buNone/>
          </a:pPr>
          <a:endParaRPr lang="en-US" sz="1600" b="1" dirty="0"/>
        </a:p>
        <a:p>
          <a:pPr>
            <a:buNone/>
          </a:pPr>
          <a:r>
            <a:rPr lang="en-US" sz="1600" b="1" dirty="0"/>
            <a:t>STRENGTHS</a:t>
          </a:r>
        </a:p>
        <a:p>
          <a:pPr>
            <a:buFont typeface="Wingdings" panose="05000000000000000000" pitchFamily="2" charset="2"/>
            <a:buChar char="§"/>
          </a:pPr>
          <a:r>
            <a:rPr lang="en-US" sz="1400" dirty="0"/>
            <a:t>Leading position as the largest internet market</a:t>
          </a:r>
        </a:p>
        <a:p>
          <a:pPr>
            <a:buNone/>
          </a:pPr>
          <a:r>
            <a:rPr lang="en-US" sz="1400" dirty="0"/>
            <a:t>Brand popularity &amp; investor trust</a:t>
          </a:r>
        </a:p>
        <a:p>
          <a:pPr>
            <a:buNone/>
          </a:pPr>
          <a:r>
            <a:rPr lang="en-US" sz="1400" dirty="0"/>
            <a:t>Customer Relationship Management</a:t>
          </a:r>
        </a:p>
        <a:p>
          <a:pPr>
            <a:buNone/>
          </a:pPr>
          <a:r>
            <a:rPr lang="en-US" sz="1400" dirty="0"/>
            <a:t>Connected with own pay system ALIPAY</a:t>
          </a:r>
        </a:p>
        <a:p>
          <a:pPr>
            <a:buNone/>
          </a:pPr>
          <a:r>
            <a:rPr lang="en-US" sz="1400" dirty="0"/>
            <a:t>Expanding network orchestrator</a:t>
          </a:r>
        </a:p>
        <a:p>
          <a:pPr>
            <a:buNone/>
          </a:pPr>
          <a:endParaRPr lang="en-US" sz="700" dirty="0"/>
        </a:p>
        <a:p>
          <a:pPr>
            <a:buNone/>
          </a:pPr>
          <a:endParaRPr lang="en-US" sz="700" dirty="0"/>
        </a:p>
      </dgm:t>
    </dgm:pt>
    <dgm:pt modelId="{30D1D497-C18E-42B7-94ED-75FE543D0ADF}" type="parTrans" cxnId="{5609A690-2565-49C9-BE17-2588DD8D3A56}">
      <dgm:prSet/>
      <dgm:spPr/>
      <dgm:t>
        <a:bodyPr/>
        <a:lstStyle/>
        <a:p>
          <a:endParaRPr lang="en-US"/>
        </a:p>
      </dgm:t>
    </dgm:pt>
    <dgm:pt modelId="{42C0E479-D782-49A5-BE01-97B093DD8E24}" type="sibTrans" cxnId="{5609A690-2565-49C9-BE17-2588DD8D3A56}">
      <dgm:prSet/>
      <dgm:spPr/>
      <dgm:t>
        <a:bodyPr/>
        <a:lstStyle/>
        <a:p>
          <a:endParaRPr lang="en-US"/>
        </a:p>
      </dgm:t>
    </dgm:pt>
    <dgm:pt modelId="{D5F84AF8-E051-4714-AD63-8F2420497FB3}">
      <dgm:prSet phldrT="[Text]" custT="1"/>
      <dgm:spPr/>
      <dgm:t>
        <a:bodyPr/>
        <a:lstStyle/>
        <a:p>
          <a:endParaRPr lang="en-US" sz="1400" dirty="0"/>
        </a:p>
        <a:p>
          <a:endParaRPr lang="en-US" sz="1400" dirty="0"/>
        </a:p>
        <a:p>
          <a:endParaRPr lang="en-US" sz="1600" b="1" dirty="0"/>
        </a:p>
        <a:p>
          <a:r>
            <a:rPr lang="en-US" sz="1600" b="1" dirty="0"/>
            <a:t>WEAKNESSES</a:t>
          </a:r>
        </a:p>
        <a:p>
          <a:r>
            <a:rPr lang="en-US" sz="1400" dirty="0"/>
            <a:t>Easy to imitate business model</a:t>
          </a:r>
        </a:p>
        <a:p>
          <a:r>
            <a:rPr lang="en-US" sz="1400" dirty="0"/>
            <a:t>Counterfeits</a:t>
          </a:r>
        </a:p>
        <a:p>
          <a:r>
            <a:rPr lang="en-US" sz="1400" dirty="0"/>
            <a:t>Influenced by Chinese government</a:t>
          </a:r>
        </a:p>
        <a:p>
          <a:r>
            <a:rPr lang="en-US" sz="1400" dirty="0"/>
            <a:t>Slow delivery time</a:t>
          </a:r>
        </a:p>
        <a:p>
          <a:r>
            <a:rPr lang="en-US" sz="1400" dirty="0"/>
            <a:t>Disorderly business platform</a:t>
          </a:r>
        </a:p>
        <a:p>
          <a:endParaRPr lang="en-US" sz="1400" dirty="0"/>
        </a:p>
      </dgm:t>
    </dgm:pt>
    <dgm:pt modelId="{1F6BE7A9-0360-44CE-B480-4A52FC0D8952}" type="parTrans" cxnId="{8DE63E41-C970-404F-9094-35F66411D586}">
      <dgm:prSet/>
      <dgm:spPr/>
      <dgm:t>
        <a:bodyPr/>
        <a:lstStyle/>
        <a:p>
          <a:endParaRPr lang="en-US"/>
        </a:p>
      </dgm:t>
    </dgm:pt>
    <dgm:pt modelId="{84912A42-515D-49B9-AA70-324689B008DF}" type="sibTrans" cxnId="{8DE63E41-C970-404F-9094-35F66411D586}">
      <dgm:prSet/>
      <dgm:spPr/>
      <dgm:t>
        <a:bodyPr/>
        <a:lstStyle/>
        <a:p>
          <a:endParaRPr lang="en-US"/>
        </a:p>
      </dgm:t>
    </dgm:pt>
    <dgm:pt modelId="{24AB24FD-48B2-41A1-BDC7-75E9ED5F77E1}">
      <dgm:prSet phldrT="[Text]" phldr="1"/>
      <dgm:spPr/>
      <dgm:t>
        <a:bodyPr/>
        <a:lstStyle/>
        <a:p>
          <a:endParaRPr lang="en-US"/>
        </a:p>
      </dgm:t>
    </dgm:pt>
    <dgm:pt modelId="{AF6B056F-140D-4A52-ABF3-426A1760D14B}" type="parTrans" cxnId="{ACDB54B5-E970-4E9B-BAC0-0A0D31E23C20}">
      <dgm:prSet/>
      <dgm:spPr/>
      <dgm:t>
        <a:bodyPr/>
        <a:lstStyle/>
        <a:p>
          <a:endParaRPr lang="en-US"/>
        </a:p>
      </dgm:t>
    </dgm:pt>
    <dgm:pt modelId="{1CABFE88-9283-4360-81AD-309F25CAABE1}" type="sibTrans" cxnId="{ACDB54B5-E970-4E9B-BAC0-0A0D31E23C20}">
      <dgm:prSet/>
      <dgm:spPr/>
      <dgm:t>
        <a:bodyPr/>
        <a:lstStyle/>
        <a:p>
          <a:endParaRPr lang="en-US"/>
        </a:p>
      </dgm:t>
    </dgm:pt>
    <dgm:pt modelId="{8EC70B78-7E2F-41BB-AFAE-C2B140D47909}">
      <dgm:prSet phldrT="[Text]" phldr="1"/>
      <dgm:spPr/>
      <dgm:t>
        <a:bodyPr/>
        <a:lstStyle/>
        <a:p>
          <a:endParaRPr lang="en-US"/>
        </a:p>
      </dgm:t>
    </dgm:pt>
    <dgm:pt modelId="{9016512B-3F17-486C-9609-28F416C3032C}" type="parTrans" cxnId="{1A0F821D-C161-4B40-A7BB-D1B55422C78E}">
      <dgm:prSet/>
      <dgm:spPr/>
      <dgm:t>
        <a:bodyPr/>
        <a:lstStyle/>
        <a:p>
          <a:endParaRPr lang="en-US"/>
        </a:p>
      </dgm:t>
    </dgm:pt>
    <dgm:pt modelId="{024FA3FB-2BAE-40EE-B09E-F1FC3FE41646}" type="sibTrans" cxnId="{1A0F821D-C161-4B40-A7BB-D1B55422C78E}">
      <dgm:prSet/>
      <dgm:spPr/>
      <dgm:t>
        <a:bodyPr/>
        <a:lstStyle/>
        <a:p>
          <a:endParaRPr lang="en-US"/>
        </a:p>
      </dgm:t>
    </dgm:pt>
    <dgm:pt modelId="{332CF66D-5DD1-4D1D-B288-1687E257BE4A}">
      <dgm:prSet/>
      <dgm:spPr/>
      <dgm:t>
        <a:bodyPr/>
        <a:lstStyle/>
        <a:p>
          <a:endParaRPr lang="en-US"/>
        </a:p>
      </dgm:t>
    </dgm:pt>
    <dgm:pt modelId="{00992C55-626F-41B7-866D-4742DADB5AAD}" type="parTrans" cxnId="{930F961B-E4F6-4270-A191-BD022FB08CBB}">
      <dgm:prSet/>
      <dgm:spPr/>
      <dgm:t>
        <a:bodyPr/>
        <a:lstStyle/>
        <a:p>
          <a:endParaRPr lang="en-US"/>
        </a:p>
      </dgm:t>
    </dgm:pt>
    <dgm:pt modelId="{0D94FB17-092F-465B-B993-298511C25549}" type="sibTrans" cxnId="{930F961B-E4F6-4270-A191-BD022FB08CBB}">
      <dgm:prSet/>
      <dgm:spPr/>
      <dgm:t>
        <a:bodyPr/>
        <a:lstStyle/>
        <a:p>
          <a:endParaRPr lang="en-US"/>
        </a:p>
      </dgm:t>
    </dgm:pt>
    <dgm:pt modelId="{4FC03573-8E32-4AD8-8AB8-6C7E9C5ECC7F}">
      <dgm:prSet/>
      <dgm:spPr/>
      <dgm:t>
        <a:bodyPr/>
        <a:lstStyle/>
        <a:p>
          <a:endParaRPr lang="en-US"/>
        </a:p>
      </dgm:t>
    </dgm:pt>
    <dgm:pt modelId="{98501053-E523-4EC8-A617-A0C43C30EE08}" type="parTrans" cxnId="{9F1D44FF-013C-401D-BC25-09100B52FAE3}">
      <dgm:prSet/>
      <dgm:spPr/>
      <dgm:t>
        <a:bodyPr/>
        <a:lstStyle/>
        <a:p>
          <a:endParaRPr lang="en-US"/>
        </a:p>
      </dgm:t>
    </dgm:pt>
    <dgm:pt modelId="{773C28D7-FFFC-41A7-85FE-F674DEFE60F9}" type="sibTrans" cxnId="{9F1D44FF-013C-401D-BC25-09100B52FAE3}">
      <dgm:prSet/>
      <dgm:spPr/>
      <dgm:t>
        <a:bodyPr/>
        <a:lstStyle/>
        <a:p>
          <a:endParaRPr lang="en-US"/>
        </a:p>
      </dgm:t>
    </dgm:pt>
    <dgm:pt modelId="{CC8D7E34-254C-4667-8522-A25C813335CF}">
      <dgm:prSet/>
      <dgm:spPr/>
      <dgm:t>
        <a:bodyPr/>
        <a:lstStyle/>
        <a:p>
          <a:endParaRPr lang="en-US"/>
        </a:p>
      </dgm:t>
    </dgm:pt>
    <dgm:pt modelId="{798CF90D-0510-4110-B66E-1C2466A76D89}" type="parTrans" cxnId="{3A9174C1-6960-4E4A-9E5D-910E40613579}">
      <dgm:prSet/>
      <dgm:spPr/>
      <dgm:t>
        <a:bodyPr/>
        <a:lstStyle/>
        <a:p>
          <a:endParaRPr lang="en-US"/>
        </a:p>
      </dgm:t>
    </dgm:pt>
    <dgm:pt modelId="{0D940FC8-9CE7-4708-AA5C-A493785B8D7F}" type="sibTrans" cxnId="{3A9174C1-6960-4E4A-9E5D-910E40613579}">
      <dgm:prSet/>
      <dgm:spPr/>
      <dgm:t>
        <a:bodyPr/>
        <a:lstStyle/>
        <a:p>
          <a:endParaRPr lang="en-US"/>
        </a:p>
      </dgm:t>
    </dgm:pt>
    <dgm:pt modelId="{BC31BF4C-8958-4846-9280-1F53C1D43835}">
      <dgm:prSet/>
      <dgm:spPr/>
      <dgm:t>
        <a:bodyPr/>
        <a:lstStyle/>
        <a:p>
          <a:endParaRPr lang="en-US"/>
        </a:p>
      </dgm:t>
    </dgm:pt>
    <dgm:pt modelId="{39951E92-9E6B-40E3-B736-84B9BA9684C2}" type="parTrans" cxnId="{7DE66594-D726-4313-892B-1B2F9D8BAB87}">
      <dgm:prSet/>
      <dgm:spPr/>
      <dgm:t>
        <a:bodyPr/>
        <a:lstStyle/>
        <a:p>
          <a:endParaRPr lang="en-US"/>
        </a:p>
      </dgm:t>
    </dgm:pt>
    <dgm:pt modelId="{BE15206D-57CB-44E9-8F79-6020F0D7D34A}" type="sibTrans" cxnId="{7DE66594-D726-4313-892B-1B2F9D8BAB87}">
      <dgm:prSet/>
      <dgm:spPr/>
      <dgm:t>
        <a:bodyPr/>
        <a:lstStyle/>
        <a:p>
          <a:endParaRPr lang="en-US"/>
        </a:p>
      </dgm:t>
    </dgm:pt>
    <dgm:pt modelId="{362E5D53-9F6D-46C8-8DA1-90EB8EACCB30}">
      <dgm:prSet/>
      <dgm:spPr/>
      <dgm:t>
        <a:bodyPr/>
        <a:lstStyle/>
        <a:p>
          <a:endParaRPr lang="en-US"/>
        </a:p>
      </dgm:t>
    </dgm:pt>
    <dgm:pt modelId="{D9898D99-7107-4F6E-852D-A00226B1A636}" type="parTrans" cxnId="{139AF520-74E3-45BA-BA06-90FF698B8384}">
      <dgm:prSet/>
      <dgm:spPr/>
      <dgm:t>
        <a:bodyPr/>
        <a:lstStyle/>
        <a:p>
          <a:endParaRPr lang="en-US"/>
        </a:p>
      </dgm:t>
    </dgm:pt>
    <dgm:pt modelId="{8DB987EF-B1C5-40CD-B4A4-DEB5BA5DAA43}" type="sibTrans" cxnId="{139AF520-74E3-45BA-BA06-90FF698B8384}">
      <dgm:prSet/>
      <dgm:spPr/>
      <dgm:t>
        <a:bodyPr/>
        <a:lstStyle/>
        <a:p>
          <a:endParaRPr lang="en-US"/>
        </a:p>
      </dgm:t>
    </dgm:pt>
    <dgm:pt modelId="{F9A927B0-22D3-40FB-B2B8-42145ECDDD13}">
      <dgm:prSet/>
      <dgm:spPr/>
      <dgm:t>
        <a:bodyPr/>
        <a:lstStyle/>
        <a:p>
          <a:endParaRPr lang="en-US"/>
        </a:p>
      </dgm:t>
    </dgm:pt>
    <dgm:pt modelId="{B887B784-5B42-4D53-A914-72204C217CD3}" type="parTrans" cxnId="{84B9C5C1-4523-4298-8E54-5CEFF44CA3AB}">
      <dgm:prSet/>
      <dgm:spPr/>
      <dgm:t>
        <a:bodyPr/>
        <a:lstStyle/>
        <a:p>
          <a:endParaRPr lang="en-US"/>
        </a:p>
      </dgm:t>
    </dgm:pt>
    <dgm:pt modelId="{A255D441-9A66-4BD5-8ECC-EE5F5646D790}" type="sibTrans" cxnId="{84B9C5C1-4523-4298-8E54-5CEFF44CA3AB}">
      <dgm:prSet/>
      <dgm:spPr/>
      <dgm:t>
        <a:bodyPr/>
        <a:lstStyle/>
        <a:p>
          <a:endParaRPr lang="en-US"/>
        </a:p>
      </dgm:t>
    </dgm:pt>
    <dgm:pt modelId="{BFEB050B-1C98-47C9-93A4-F905CADDF404}">
      <dgm:prSet/>
      <dgm:spPr/>
      <dgm:t>
        <a:bodyPr/>
        <a:lstStyle/>
        <a:p>
          <a:endParaRPr lang="en-US" dirty="0"/>
        </a:p>
      </dgm:t>
    </dgm:pt>
    <dgm:pt modelId="{E51C6E57-C837-4175-BC48-2B734525E2E0}" type="parTrans" cxnId="{1438521C-97C5-4061-B628-F7BF0F00973A}">
      <dgm:prSet/>
      <dgm:spPr/>
      <dgm:t>
        <a:bodyPr/>
        <a:lstStyle/>
        <a:p>
          <a:endParaRPr lang="en-US"/>
        </a:p>
      </dgm:t>
    </dgm:pt>
    <dgm:pt modelId="{DD26A23C-168F-4FFE-AA7D-8CF3D87A2AD6}" type="sibTrans" cxnId="{1438521C-97C5-4061-B628-F7BF0F00973A}">
      <dgm:prSet/>
      <dgm:spPr/>
      <dgm:t>
        <a:bodyPr/>
        <a:lstStyle/>
        <a:p>
          <a:endParaRPr lang="en-US"/>
        </a:p>
      </dgm:t>
    </dgm:pt>
    <dgm:pt modelId="{692609AF-B389-45CB-82C9-078BDD71FE6D}">
      <dgm:prSet custT="1"/>
      <dgm:spPr/>
      <dgm:t>
        <a:bodyPr/>
        <a:lstStyle/>
        <a:p>
          <a:r>
            <a:rPr lang="en-US" sz="1600" b="1" dirty="0"/>
            <a:t>OPPORTUNITIES</a:t>
          </a:r>
        </a:p>
        <a:p>
          <a:br>
            <a:rPr lang="en-US" sz="1400" b="1" dirty="0"/>
          </a:br>
          <a:r>
            <a:rPr lang="en-US" sz="1400" dirty="0"/>
            <a:t>Government Support/Regulations</a:t>
          </a:r>
        </a:p>
        <a:p>
          <a:r>
            <a:rPr lang="en-US" sz="1400" b="0" i="0" u="none" dirty="0"/>
            <a:t>Growth in cloud computing and digital services</a:t>
          </a:r>
        </a:p>
        <a:p>
          <a:r>
            <a:rPr lang="en-US" sz="1400" b="0" i="0" u="none" dirty="0"/>
            <a:t>Leveraging emerging technologies (AI, IoT) for innovation</a:t>
          </a:r>
          <a:endParaRPr lang="en-US" sz="1400" dirty="0"/>
        </a:p>
        <a:p>
          <a:r>
            <a:rPr lang="en-US" sz="1400" dirty="0"/>
            <a:t>Increase in delivery efficiency</a:t>
          </a:r>
        </a:p>
        <a:p>
          <a:r>
            <a:rPr lang="en-US" sz="1400" dirty="0"/>
            <a:t>Strong economic and industrial background</a:t>
          </a:r>
        </a:p>
        <a:p>
          <a:endParaRPr lang="en-US" sz="1100" dirty="0"/>
        </a:p>
      </dgm:t>
    </dgm:pt>
    <dgm:pt modelId="{8F30C6FF-D2D7-476F-8B6D-3E21F3FC92C4}" type="parTrans" cxnId="{048CD8BD-581A-4B83-A1F3-83534AB41EEB}">
      <dgm:prSet/>
      <dgm:spPr/>
      <dgm:t>
        <a:bodyPr/>
        <a:lstStyle/>
        <a:p>
          <a:endParaRPr lang="en-US"/>
        </a:p>
      </dgm:t>
    </dgm:pt>
    <dgm:pt modelId="{4FB133DF-CD03-48DE-B1DB-B8A84E07A747}" type="sibTrans" cxnId="{048CD8BD-581A-4B83-A1F3-83534AB41EEB}">
      <dgm:prSet/>
      <dgm:spPr/>
      <dgm:t>
        <a:bodyPr/>
        <a:lstStyle/>
        <a:p>
          <a:endParaRPr lang="en-US"/>
        </a:p>
      </dgm:t>
    </dgm:pt>
    <dgm:pt modelId="{F03373B8-0667-4400-9E9C-A2DDE8018C04}">
      <dgm:prSet/>
      <dgm:spPr/>
      <dgm:t>
        <a:bodyPr/>
        <a:lstStyle/>
        <a:p>
          <a:endParaRPr lang="en-US"/>
        </a:p>
      </dgm:t>
    </dgm:pt>
    <dgm:pt modelId="{290A5A48-E526-4902-AFE1-5F223DEED994}" type="parTrans" cxnId="{D9F88531-BF24-41F3-8D77-16F8F89AE012}">
      <dgm:prSet/>
      <dgm:spPr/>
      <dgm:t>
        <a:bodyPr/>
        <a:lstStyle/>
        <a:p>
          <a:endParaRPr lang="en-US"/>
        </a:p>
      </dgm:t>
    </dgm:pt>
    <dgm:pt modelId="{3BF1AB19-5F0C-4182-AABA-AEFA1D95492D}" type="sibTrans" cxnId="{D9F88531-BF24-41F3-8D77-16F8F89AE012}">
      <dgm:prSet/>
      <dgm:spPr/>
      <dgm:t>
        <a:bodyPr/>
        <a:lstStyle/>
        <a:p>
          <a:endParaRPr lang="en-US"/>
        </a:p>
      </dgm:t>
    </dgm:pt>
    <dgm:pt modelId="{C1C35E6A-F34D-4697-A2E7-0F5F2E16FCC1}">
      <dgm:prSet/>
      <dgm:spPr/>
      <dgm:t>
        <a:bodyPr/>
        <a:lstStyle/>
        <a:p>
          <a:endParaRPr lang="en-US"/>
        </a:p>
      </dgm:t>
    </dgm:pt>
    <dgm:pt modelId="{9CEE7B06-3026-4BE9-895E-1E96C8CD2326}" type="parTrans" cxnId="{7E363556-701A-4D72-9289-07E3BD9CFD48}">
      <dgm:prSet/>
      <dgm:spPr/>
      <dgm:t>
        <a:bodyPr/>
        <a:lstStyle/>
        <a:p>
          <a:endParaRPr lang="en-US"/>
        </a:p>
      </dgm:t>
    </dgm:pt>
    <dgm:pt modelId="{92467BC1-060D-4DB5-AC04-D19D501EC44B}" type="sibTrans" cxnId="{7E363556-701A-4D72-9289-07E3BD9CFD48}">
      <dgm:prSet/>
      <dgm:spPr/>
      <dgm:t>
        <a:bodyPr/>
        <a:lstStyle/>
        <a:p>
          <a:endParaRPr lang="en-US"/>
        </a:p>
      </dgm:t>
    </dgm:pt>
    <dgm:pt modelId="{11A85CB0-736F-4325-B333-D8ECD5272A20}">
      <dgm:prSet/>
      <dgm:spPr/>
      <dgm:t>
        <a:bodyPr/>
        <a:lstStyle/>
        <a:p>
          <a:endParaRPr lang="en-US"/>
        </a:p>
      </dgm:t>
    </dgm:pt>
    <dgm:pt modelId="{486778E9-B1AA-4858-9E0A-61E11EAF715F}" type="parTrans" cxnId="{BD8EB70E-B69E-4EE5-8A52-90CEA15B70FD}">
      <dgm:prSet/>
      <dgm:spPr/>
      <dgm:t>
        <a:bodyPr/>
        <a:lstStyle/>
        <a:p>
          <a:endParaRPr lang="en-US"/>
        </a:p>
      </dgm:t>
    </dgm:pt>
    <dgm:pt modelId="{2F220C9E-C530-46D0-80FC-18D9F0CA5856}" type="sibTrans" cxnId="{BD8EB70E-B69E-4EE5-8A52-90CEA15B70FD}">
      <dgm:prSet/>
      <dgm:spPr/>
      <dgm:t>
        <a:bodyPr/>
        <a:lstStyle/>
        <a:p>
          <a:endParaRPr lang="en-US"/>
        </a:p>
      </dgm:t>
    </dgm:pt>
    <dgm:pt modelId="{2852C083-B1F6-4EEE-9F03-C51F4F67EF1D}">
      <dgm:prSet/>
      <dgm:spPr/>
      <dgm:t>
        <a:bodyPr/>
        <a:lstStyle/>
        <a:p>
          <a:endParaRPr lang="en-US"/>
        </a:p>
      </dgm:t>
    </dgm:pt>
    <dgm:pt modelId="{73B51C50-24E9-4E92-8FF6-E81E3E9913EF}" type="parTrans" cxnId="{9EAF408D-D3D7-406D-9E9C-7147E829A30E}">
      <dgm:prSet/>
      <dgm:spPr/>
      <dgm:t>
        <a:bodyPr/>
        <a:lstStyle/>
        <a:p>
          <a:endParaRPr lang="en-US"/>
        </a:p>
      </dgm:t>
    </dgm:pt>
    <dgm:pt modelId="{A5A8F575-0ACC-4844-9BF5-5BA6F1C45121}" type="sibTrans" cxnId="{9EAF408D-D3D7-406D-9E9C-7147E829A30E}">
      <dgm:prSet/>
      <dgm:spPr/>
      <dgm:t>
        <a:bodyPr/>
        <a:lstStyle/>
        <a:p>
          <a:endParaRPr lang="en-US"/>
        </a:p>
      </dgm:t>
    </dgm:pt>
    <dgm:pt modelId="{FAA82F58-F1F3-4E92-9717-329D790E96CE}">
      <dgm:prSet/>
      <dgm:spPr/>
      <dgm:t>
        <a:bodyPr/>
        <a:lstStyle/>
        <a:p>
          <a:endParaRPr lang="en-US"/>
        </a:p>
      </dgm:t>
    </dgm:pt>
    <dgm:pt modelId="{AF1D7CF5-D9D2-484F-BD7B-D1AE1DE0E151}" type="parTrans" cxnId="{CC1B6E83-57D4-4B62-AAF8-D6FAC08AB7BE}">
      <dgm:prSet/>
      <dgm:spPr/>
      <dgm:t>
        <a:bodyPr/>
        <a:lstStyle/>
        <a:p>
          <a:endParaRPr lang="en-US"/>
        </a:p>
      </dgm:t>
    </dgm:pt>
    <dgm:pt modelId="{A38255A3-6900-4DED-A15F-C5CB1D307DA9}" type="sibTrans" cxnId="{CC1B6E83-57D4-4B62-AAF8-D6FAC08AB7BE}">
      <dgm:prSet/>
      <dgm:spPr/>
      <dgm:t>
        <a:bodyPr/>
        <a:lstStyle/>
        <a:p>
          <a:endParaRPr lang="en-US"/>
        </a:p>
      </dgm:t>
    </dgm:pt>
    <dgm:pt modelId="{56969886-E107-4712-873B-A3874AC46E60}">
      <dgm:prSet/>
      <dgm:spPr/>
      <dgm:t>
        <a:bodyPr/>
        <a:lstStyle/>
        <a:p>
          <a:endParaRPr lang="en-US" dirty="0"/>
        </a:p>
      </dgm:t>
    </dgm:pt>
    <dgm:pt modelId="{9258518D-0D11-4E22-8A54-02055B37AEBB}" type="parTrans" cxnId="{A2FDC8D7-6354-472A-B5B1-AEF23ABA5A40}">
      <dgm:prSet/>
      <dgm:spPr/>
      <dgm:t>
        <a:bodyPr/>
        <a:lstStyle/>
        <a:p>
          <a:endParaRPr lang="en-US"/>
        </a:p>
      </dgm:t>
    </dgm:pt>
    <dgm:pt modelId="{487FB2D9-17A6-4731-8CFD-72D049B458BA}" type="sibTrans" cxnId="{A2FDC8D7-6354-472A-B5B1-AEF23ABA5A40}">
      <dgm:prSet/>
      <dgm:spPr/>
      <dgm:t>
        <a:bodyPr/>
        <a:lstStyle/>
        <a:p>
          <a:endParaRPr lang="en-US"/>
        </a:p>
      </dgm:t>
    </dgm:pt>
    <dgm:pt modelId="{F6F39D26-59FE-49B8-800F-1D7755465D01}">
      <dgm:prSet/>
      <dgm:spPr/>
      <dgm:t>
        <a:bodyPr/>
        <a:lstStyle/>
        <a:p>
          <a:endParaRPr lang="en-US"/>
        </a:p>
      </dgm:t>
    </dgm:pt>
    <dgm:pt modelId="{6D68BA7E-50A8-40A1-8326-DB505752D3D4}" type="parTrans" cxnId="{7CCA2D75-B060-4A96-8642-E287409DFB17}">
      <dgm:prSet/>
      <dgm:spPr/>
      <dgm:t>
        <a:bodyPr/>
        <a:lstStyle/>
        <a:p>
          <a:endParaRPr lang="en-US"/>
        </a:p>
      </dgm:t>
    </dgm:pt>
    <dgm:pt modelId="{3429E5A0-3F07-4A8C-85BD-C557C23DAFC2}" type="sibTrans" cxnId="{7CCA2D75-B060-4A96-8642-E287409DFB17}">
      <dgm:prSet/>
      <dgm:spPr/>
      <dgm:t>
        <a:bodyPr/>
        <a:lstStyle/>
        <a:p>
          <a:endParaRPr lang="en-US"/>
        </a:p>
      </dgm:t>
    </dgm:pt>
    <dgm:pt modelId="{EE859FB9-CF3A-476C-BFD3-DFAE59966E11}">
      <dgm:prSet custT="1"/>
      <dgm:spPr/>
      <dgm:t>
        <a:bodyPr/>
        <a:lstStyle/>
        <a:p>
          <a:r>
            <a:rPr lang="en-US" sz="1600" b="1" dirty="0"/>
            <a:t>THREATS</a:t>
          </a:r>
        </a:p>
        <a:p>
          <a:r>
            <a:rPr lang="en-US" sz="1400" dirty="0"/>
            <a:t>Government Regulations/Nationalization</a:t>
          </a:r>
        </a:p>
        <a:p>
          <a:r>
            <a:rPr lang="en-US" sz="1400" dirty="0"/>
            <a:t>E-commerce competition</a:t>
          </a:r>
        </a:p>
        <a:p>
          <a:r>
            <a:rPr lang="en-US" sz="1400" dirty="0"/>
            <a:t>Global economic crisis</a:t>
          </a:r>
        </a:p>
        <a:p>
          <a:r>
            <a:rPr lang="en-US" sz="1400" b="0" i="0" u="none" dirty="0"/>
            <a:t>Economic downturns affecting consumer spending</a:t>
          </a:r>
        </a:p>
        <a:p>
          <a:r>
            <a:rPr lang="en-US" sz="1400" dirty="0"/>
            <a:t>Lawsuits from brand holders</a:t>
          </a:r>
        </a:p>
      </dgm:t>
    </dgm:pt>
    <dgm:pt modelId="{649860A7-6584-41F0-BFE1-B8DFD21D5D10}" type="parTrans" cxnId="{FE757504-9087-4102-AED6-D541F8514068}">
      <dgm:prSet/>
      <dgm:spPr/>
      <dgm:t>
        <a:bodyPr/>
        <a:lstStyle/>
        <a:p>
          <a:endParaRPr lang="en-US"/>
        </a:p>
      </dgm:t>
    </dgm:pt>
    <dgm:pt modelId="{DA6A2334-2912-44E0-9688-216C1D14591B}" type="sibTrans" cxnId="{FE757504-9087-4102-AED6-D541F8514068}">
      <dgm:prSet/>
      <dgm:spPr/>
      <dgm:t>
        <a:bodyPr/>
        <a:lstStyle/>
        <a:p>
          <a:endParaRPr lang="en-US"/>
        </a:p>
      </dgm:t>
    </dgm:pt>
    <dgm:pt modelId="{5C63556E-EBBF-4CAD-8F32-5873DBE09FE6}" type="pres">
      <dgm:prSet presAssocID="{07EB584F-D02A-48A5-BCCD-9641703780AA}" presName="diagram" presStyleCnt="0">
        <dgm:presLayoutVars>
          <dgm:chMax val="1"/>
          <dgm:dir/>
          <dgm:animLvl val="ctr"/>
          <dgm:resizeHandles val="exact"/>
        </dgm:presLayoutVars>
      </dgm:prSet>
      <dgm:spPr/>
    </dgm:pt>
    <dgm:pt modelId="{854942FC-3E4A-4DB1-ADDE-768B1B8BC070}" type="pres">
      <dgm:prSet presAssocID="{07EB584F-D02A-48A5-BCCD-9641703780AA}" presName="matrix" presStyleCnt="0"/>
      <dgm:spPr/>
    </dgm:pt>
    <dgm:pt modelId="{B87BFBFB-2D38-44E6-B396-1EFF9786D8C6}" type="pres">
      <dgm:prSet presAssocID="{07EB584F-D02A-48A5-BCCD-9641703780AA}" presName="tile1" presStyleLbl="node1" presStyleIdx="0" presStyleCnt="4"/>
      <dgm:spPr/>
    </dgm:pt>
    <dgm:pt modelId="{39C1DD23-C0FA-4440-B3A0-13A041932180}" type="pres">
      <dgm:prSet presAssocID="{07EB584F-D02A-48A5-BCCD-9641703780AA}" presName="tile1text" presStyleLbl="node1" presStyleIdx="0" presStyleCnt="4">
        <dgm:presLayoutVars>
          <dgm:chMax val="0"/>
          <dgm:chPref val="0"/>
          <dgm:bulletEnabled val="1"/>
        </dgm:presLayoutVars>
      </dgm:prSet>
      <dgm:spPr/>
    </dgm:pt>
    <dgm:pt modelId="{38E1BB3C-8BCE-46DE-B411-07D6D118F91F}" type="pres">
      <dgm:prSet presAssocID="{07EB584F-D02A-48A5-BCCD-9641703780AA}" presName="tile2" presStyleLbl="node1" presStyleIdx="1" presStyleCnt="4"/>
      <dgm:spPr/>
    </dgm:pt>
    <dgm:pt modelId="{D2BBCEE6-BD8A-4F84-AA1B-49FC7ADA551A}" type="pres">
      <dgm:prSet presAssocID="{07EB584F-D02A-48A5-BCCD-9641703780AA}" presName="tile2text" presStyleLbl="node1" presStyleIdx="1" presStyleCnt="4">
        <dgm:presLayoutVars>
          <dgm:chMax val="0"/>
          <dgm:chPref val="0"/>
          <dgm:bulletEnabled val="1"/>
        </dgm:presLayoutVars>
      </dgm:prSet>
      <dgm:spPr/>
    </dgm:pt>
    <dgm:pt modelId="{F951F108-6E81-4A4A-8D88-073D61F18A87}" type="pres">
      <dgm:prSet presAssocID="{07EB584F-D02A-48A5-BCCD-9641703780AA}" presName="tile3" presStyleLbl="node1" presStyleIdx="2" presStyleCnt="4"/>
      <dgm:spPr/>
    </dgm:pt>
    <dgm:pt modelId="{CB7111BA-3FA5-4BEE-9997-8E0B3E05153B}" type="pres">
      <dgm:prSet presAssocID="{07EB584F-D02A-48A5-BCCD-9641703780AA}" presName="tile3text" presStyleLbl="node1" presStyleIdx="2" presStyleCnt="4">
        <dgm:presLayoutVars>
          <dgm:chMax val="0"/>
          <dgm:chPref val="0"/>
          <dgm:bulletEnabled val="1"/>
        </dgm:presLayoutVars>
      </dgm:prSet>
      <dgm:spPr/>
    </dgm:pt>
    <dgm:pt modelId="{AE066A85-9A63-4618-9D4D-1FCD84364F93}" type="pres">
      <dgm:prSet presAssocID="{07EB584F-D02A-48A5-BCCD-9641703780AA}" presName="tile4" presStyleLbl="node1" presStyleIdx="3" presStyleCnt="4"/>
      <dgm:spPr/>
    </dgm:pt>
    <dgm:pt modelId="{408B04A6-E015-4CAE-8B76-13FC3203E8B8}" type="pres">
      <dgm:prSet presAssocID="{07EB584F-D02A-48A5-BCCD-9641703780AA}" presName="tile4text" presStyleLbl="node1" presStyleIdx="3" presStyleCnt="4">
        <dgm:presLayoutVars>
          <dgm:chMax val="0"/>
          <dgm:chPref val="0"/>
          <dgm:bulletEnabled val="1"/>
        </dgm:presLayoutVars>
      </dgm:prSet>
      <dgm:spPr/>
    </dgm:pt>
    <dgm:pt modelId="{3C5EDBA5-1B21-4D9B-9FB7-760ECE56E5E7}" type="pres">
      <dgm:prSet presAssocID="{07EB584F-D02A-48A5-BCCD-9641703780AA}" presName="centerTile" presStyleLbl="fgShp" presStyleIdx="0" presStyleCnt="1">
        <dgm:presLayoutVars>
          <dgm:chMax val="0"/>
          <dgm:chPref val="0"/>
        </dgm:presLayoutVars>
      </dgm:prSet>
      <dgm:spPr/>
    </dgm:pt>
  </dgm:ptLst>
  <dgm:cxnLst>
    <dgm:cxn modelId="{16D11902-810C-478C-9513-78B8BA47F64B}" type="presOf" srcId="{EE859FB9-CF3A-476C-BFD3-DFAE59966E11}" destId="{408B04A6-E015-4CAE-8B76-13FC3203E8B8}" srcOrd="1" destOrd="0" presId="urn:microsoft.com/office/officeart/2005/8/layout/matrix1"/>
    <dgm:cxn modelId="{FE757504-9087-4102-AED6-D541F8514068}" srcId="{E0C5DC65-18C3-4628-AA32-3C69ECF034AF}" destId="{EE859FB9-CF3A-476C-BFD3-DFAE59966E11}" srcOrd="3" destOrd="0" parTransId="{649860A7-6584-41F0-BFE1-B8DFD21D5D10}" sibTransId="{DA6A2334-2912-44E0-9688-216C1D14591B}"/>
    <dgm:cxn modelId="{E50A7A07-27CF-4098-964A-93B89E1FC4ED}" type="presOf" srcId="{EE859FB9-CF3A-476C-BFD3-DFAE59966E11}" destId="{AE066A85-9A63-4618-9D4D-1FCD84364F93}" srcOrd="0" destOrd="0" presId="urn:microsoft.com/office/officeart/2005/8/layout/matrix1"/>
    <dgm:cxn modelId="{BD8EB70E-B69E-4EE5-8A52-90CEA15B70FD}" srcId="{E0C5DC65-18C3-4628-AA32-3C69ECF034AF}" destId="{11A85CB0-736F-4325-B333-D8ECD5272A20}" srcOrd="7" destOrd="0" parTransId="{486778E9-B1AA-4858-9E0A-61E11EAF715F}" sibTransId="{2F220C9E-C530-46D0-80FC-18D9F0CA5856}"/>
    <dgm:cxn modelId="{2A0F721A-22A6-436B-A091-CA14F363FE19}" type="presOf" srcId="{692609AF-B389-45CB-82C9-078BDD71FE6D}" destId="{F951F108-6E81-4A4A-8D88-073D61F18A87}" srcOrd="0" destOrd="0" presId="urn:microsoft.com/office/officeart/2005/8/layout/matrix1"/>
    <dgm:cxn modelId="{930F961B-E4F6-4270-A191-BD022FB08CBB}" srcId="{E0C5DC65-18C3-4628-AA32-3C69ECF034AF}" destId="{332CF66D-5DD1-4D1D-B288-1687E257BE4A}" srcOrd="11" destOrd="0" parTransId="{00992C55-626F-41B7-866D-4742DADB5AAD}" sibTransId="{0D94FB17-092F-465B-B993-298511C25549}"/>
    <dgm:cxn modelId="{1438521C-97C5-4061-B628-F7BF0F00973A}" srcId="{E0C5DC65-18C3-4628-AA32-3C69ECF034AF}" destId="{BFEB050B-1C98-47C9-93A4-F905CADDF404}" srcOrd="17" destOrd="0" parTransId="{E51C6E57-C837-4175-BC48-2B734525E2E0}" sibTransId="{DD26A23C-168F-4FFE-AA7D-8CF3D87A2AD6}"/>
    <dgm:cxn modelId="{1A0F821D-C161-4B40-A7BB-D1B55422C78E}" srcId="{E0C5DC65-18C3-4628-AA32-3C69ECF034AF}" destId="{8EC70B78-7E2F-41BB-AFAE-C2B140D47909}" srcOrd="19" destOrd="0" parTransId="{9016512B-3F17-486C-9609-28F416C3032C}" sibTransId="{024FA3FB-2BAE-40EE-B09E-F1FC3FE41646}"/>
    <dgm:cxn modelId="{139AF520-74E3-45BA-BA06-90FF698B8384}" srcId="{E0C5DC65-18C3-4628-AA32-3C69ECF034AF}" destId="{362E5D53-9F6D-46C8-8DA1-90EB8EACCB30}" srcOrd="15" destOrd="0" parTransId="{D9898D99-7107-4F6E-852D-A00226B1A636}" sibTransId="{8DB987EF-B1C5-40CD-B4A4-DEB5BA5DAA43}"/>
    <dgm:cxn modelId="{AFF57E2C-8F20-4974-A459-138BE8866AC0}" srcId="{07EB584F-D02A-48A5-BCCD-9641703780AA}" destId="{E0C5DC65-18C3-4628-AA32-3C69ECF034AF}" srcOrd="0" destOrd="0" parTransId="{9D4D8A81-D540-401A-83ED-AA25E1FE4B0E}" sibTransId="{44F476EA-EA1A-4B96-9F4E-AF376D12E05A}"/>
    <dgm:cxn modelId="{D9F88531-BF24-41F3-8D77-16F8F89AE012}" srcId="{E0C5DC65-18C3-4628-AA32-3C69ECF034AF}" destId="{F03373B8-0667-4400-9E9C-A2DDE8018C04}" srcOrd="5" destOrd="0" parTransId="{290A5A48-E526-4902-AFE1-5F223DEED994}" sibTransId="{3BF1AB19-5F0C-4182-AABA-AEFA1D95492D}"/>
    <dgm:cxn modelId="{B9383841-E630-4F5F-9B37-8DB932F59099}" type="presOf" srcId="{3EB63226-C834-44B6-BD76-8AA37FFC3C93}" destId="{B87BFBFB-2D38-44E6-B396-1EFF9786D8C6}" srcOrd="0" destOrd="0" presId="urn:microsoft.com/office/officeart/2005/8/layout/matrix1"/>
    <dgm:cxn modelId="{8DE63E41-C970-404F-9094-35F66411D586}" srcId="{E0C5DC65-18C3-4628-AA32-3C69ECF034AF}" destId="{D5F84AF8-E051-4714-AD63-8F2420497FB3}" srcOrd="1" destOrd="0" parTransId="{1F6BE7A9-0360-44CE-B480-4A52FC0D8952}" sibTransId="{84912A42-515D-49B9-AA70-324689B008DF}"/>
    <dgm:cxn modelId="{7E363556-701A-4D72-9289-07E3BD9CFD48}" srcId="{E0C5DC65-18C3-4628-AA32-3C69ECF034AF}" destId="{C1C35E6A-F34D-4697-A2E7-0F5F2E16FCC1}" srcOrd="6" destOrd="0" parTransId="{9CEE7B06-3026-4BE9-895E-1E96C8CD2326}" sibTransId="{92467BC1-060D-4DB5-AC04-D19D501EC44B}"/>
    <dgm:cxn modelId="{7CCA2D75-B060-4A96-8642-E287409DFB17}" srcId="{E0C5DC65-18C3-4628-AA32-3C69ECF034AF}" destId="{F6F39D26-59FE-49B8-800F-1D7755465D01}" srcOrd="4" destOrd="0" parTransId="{6D68BA7E-50A8-40A1-8326-DB505752D3D4}" sibTransId="{3429E5A0-3F07-4A8C-85BD-C557C23DAFC2}"/>
    <dgm:cxn modelId="{CC1B6E83-57D4-4B62-AAF8-D6FAC08AB7BE}" srcId="{E0C5DC65-18C3-4628-AA32-3C69ECF034AF}" destId="{FAA82F58-F1F3-4E92-9717-329D790E96CE}" srcOrd="9" destOrd="0" parTransId="{AF1D7CF5-D9D2-484F-BD7B-D1AE1DE0E151}" sibTransId="{A38255A3-6900-4DED-A15F-C5CB1D307DA9}"/>
    <dgm:cxn modelId="{D093298D-1E13-4142-A9C0-368CB4818844}" type="presOf" srcId="{D5F84AF8-E051-4714-AD63-8F2420497FB3}" destId="{D2BBCEE6-BD8A-4F84-AA1B-49FC7ADA551A}" srcOrd="1" destOrd="0" presId="urn:microsoft.com/office/officeart/2005/8/layout/matrix1"/>
    <dgm:cxn modelId="{9EAF408D-D3D7-406D-9E9C-7147E829A30E}" srcId="{E0C5DC65-18C3-4628-AA32-3C69ECF034AF}" destId="{2852C083-B1F6-4EEE-9F03-C51F4F67EF1D}" srcOrd="8" destOrd="0" parTransId="{73B51C50-24E9-4E92-8FF6-E81E3E9913EF}" sibTransId="{A5A8F575-0ACC-4844-9BF5-5BA6F1C45121}"/>
    <dgm:cxn modelId="{5609A690-2565-49C9-BE17-2588DD8D3A56}" srcId="{E0C5DC65-18C3-4628-AA32-3C69ECF034AF}" destId="{3EB63226-C834-44B6-BD76-8AA37FFC3C93}" srcOrd="0" destOrd="0" parTransId="{30D1D497-C18E-42B7-94ED-75FE543D0ADF}" sibTransId="{42C0E479-D782-49A5-BE01-97B093DD8E24}"/>
    <dgm:cxn modelId="{7DE66594-D726-4313-892B-1B2F9D8BAB87}" srcId="{E0C5DC65-18C3-4628-AA32-3C69ECF034AF}" destId="{BC31BF4C-8958-4846-9280-1F53C1D43835}" srcOrd="14" destOrd="0" parTransId="{39951E92-9E6B-40E3-B736-84B9BA9684C2}" sibTransId="{BE15206D-57CB-44E9-8F79-6020F0D7D34A}"/>
    <dgm:cxn modelId="{83B3B5B2-31D7-44EC-8AE1-C7D3C8E8E962}" type="presOf" srcId="{D5F84AF8-E051-4714-AD63-8F2420497FB3}" destId="{38E1BB3C-8BCE-46DE-B411-07D6D118F91F}" srcOrd="0" destOrd="0" presId="urn:microsoft.com/office/officeart/2005/8/layout/matrix1"/>
    <dgm:cxn modelId="{ACDB54B5-E970-4E9B-BAC0-0A0D31E23C20}" srcId="{E0C5DC65-18C3-4628-AA32-3C69ECF034AF}" destId="{24AB24FD-48B2-41A1-BDC7-75E9ED5F77E1}" srcOrd="18" destOrd="0" parTransId="{AF6B056F-140D-4A52-ABF3-426A1760D14B}" sibTransId="{1CABFE88-9283-4360-81AD-309F25CAABE1}"/>
    <dgm:cxn modelId="{DF071DBB-5B07-4E9E-9089-D7713D186743}" type="presOf" srcId="{E0C5DC65-18C3-4628-AA32-3C69ECF034AF}" destId="{3C5EDBA5-1B21-4D9B-9FB7-760ECE56E5E7}" srcOrd="0" destOrd="0" presId="urn:microsoft.com/office/officeart/2005/8/layout/matrix1"/>
    <dgm:cxn modelId="{048CD8BD-581A-4B83-A1F3-83534AB41EEB}" srcId="{E0C5DC65-18C3-4628-AA32-3C69ECF034AF}" destId="{692609AF-B389-45CB-82C9-078BDD71FE6D}" srcOrd="2" destOrd="0" parTransId="{8F30C6FF-D2D7-476F-8B6D-3E21F3FC92C4}" sibTransId="{4FB133DF-CD03-48DE-B1DB-B8A84E07A747}"/>
    <dgm:cxn modelId="{337897BE-869B-4028-91EB-EE54E8999D49}" type="presOf" srcId="{07EB584F-D02A-48A5-BCCD-9641703780AA}" destId="{5C63556E-EBBF-4CAD-8F32-5873DBE09FE6}" srcOrd="0" destOrd="0" presId="urn:microsoft.com/office/officeart/2005/8/layout/matrix1"/>
    <dgm:cxn modelId="{3A9174C1-6960-4E4A-9E5D-910E40613579}" srcId="{E0C5DC65-18C3-4628-AA32-3C69ECF034AF}" destId="{CC8D7E34-254C-4667-8522-A25C813335CF}" srcOrd="13" destOrd="0" parTransId="{798CF90D-0510-4110-B66E-1C2466A76D89}" sibTransId="{0D940FC8-9CE7-4708-AA5C-A493785B8D7F}"/>
    <dgm:cxn modelId="{84B9C5C1-4523-4298-8E54-5CEFF44CA3AB}" srcId="{E0C5DC65-18C3-4628-AA32-3C69ECF034AF}" destId="{F9A927B0-22D3-40FB-B2B8-42145ECDDD13}" srcOrd="16" destOrd="0" parTransId="{B887B784-5B42-4D53-A914-72204C217CD3}" sibTransId="{A255D441-9A66-4BD5-8ECC-EE5F5646D790}"/>
    <dgm:cxn modelId="{A2FDC8D7-6354-472A-B5B1-AEF23ABA5A40}" srcId="{E0C5DC65-18C3-4628-AA32-3C69ECF034AF}" destId="{56969886-E107-4712-873B-A3874AC46E60}" srcOrd="10" destOrd="0" parTransId="{9258518D-0D11-4E22-8A54-02055B37AEBB}" sibTransId="{487FB2D9-17A6-4731-8CFD-72D049B458BA}"/>
    <dgm:cxn modelId="{A853E0DA-068D-4A04-BA1B-5F5CE5C2D43F}" type="presOf" srcId="{3EB63226-C834-44B6-BD76-8AA37FFC3C93}" destId="{39C1DD23-C0FA-4440-B3A0-13A041932180}" srcOrd="1" destOrd="0" presId="urn:microsoft.com/office/officeart/2005/8/layout/matrix1"/>
    <dgm:cxn modelId="{16E911EF-AEA7-468E-A21D-3318CE9E31C0}" type="presOf" srcId="{692609AF-B389-45CB-82C9-078BDD71FE6D}" destId="{CB7111BA-3FA5-4BEE-9997-8E0B3E05153B}" srcOrd="1" destOrd="0" presId="urn:microsoft.com/office/officeart/2005/8/layout/matrix1"/>
    <dgm:cxn modelId="{9F1D44FF-013C-401D-BC25-09100B52FAE3}" srcId="{E0C5DC65-18C3-4628-AA32-3C69ECF034AF}" destId="{4FC03573-8E32-4AD8-8AB8-6C7E9C5ECC7F}" srcOrd="12" destOrd="0" parTransId="{98501053-E523-4EC8-A617-A0C43C30EE08}" sibTransId="{773C28D7-FFFC-41A7-85FE-F674DEFE60F9}"/>
    <dgm:cxn modelId="{7B564239-2AB4-46E1-A9D6-83CEA0ADFCD7}" type="presParOf" srcId="{5C63556E-EBBF-4CAD-8F32-5873DBE09FE6}" destId="{854942FC-3E4A-4DB1-ADDE-768B1B8BC070}" srcOrd="0" destOrd="0" presId="urn:microsoft.com/office/officeart/2005/8/layout/matrix1"/>
    <dgm:cxn modelId="{CE5FED86-4A1E-4E19-888F-8AAC3385110A}" type="presParOf" srcId="{854942FC-3E4A-4DB1-ADDE-768B1B8BC070}" destId="{B87BFBFB-2D38-44E6-B396-1EFF9786D8C6}" srcOrd="0" destOrd="0" presId="urn:microsoft.com/office/officeart/2005/8/layout/matrix1"/>
    <dgm:cxn modelId="{48A834CF-7ED5-4295-B124-1BA5A143CE4D}" type="presParOf" srcId="{854942FC-3E4A-4DB1-ADDE-768B1B8BC070}" destId="{39C1DD23-C0FA-4440-B3A0-13A041932180}" srcOrd="1" destOrd="0" presId="urn:microsoft.com/office/officeart/2005/8/layout/matrix1"/>
    <dgm:cxn modelId="{033E3FCE-8045-46EA-BA38-8BCBFBC11E81}" type="presParOf" srcId="{854942FC-3E4A-4DB1-ADDE-768B1B8BC070}" destId="{38E1BB3C-8BCE-46DE-B411-07D6D118F91F}" srcOrd="2" destOrd="0" presId="urn:microsoft.com/office/officeart/2005/8/layout/matrix1"/>
    <dgm:cxn modelId="{8331C0B6-FA71-48DC-B6EB-112760D34312}" type="presParOf" srcId="{854942FC-3E4A-4DB1-ADDE-768B1B8BC070}" destId="{D2BBCEE6-BD8A-4F84-AA1B-49FC7ADA551A}" srcOrd="3" destOrd="0" presId="urn:microsoft.com/office/officeart/2005/8/layout/matrix1"/>
    <dgm:cxn modelId="{2D9DAB30-1679-4FD4-BA4E-4858CEE62CA3}" type="presParOf" srcId="{854942FC-3E4A-4DB1-ADDE-768B1B8BC070}" destId="{F951F108-6E81-4A4A-8D88-073D61F18A87}" srcOrd="4" destOrd="0" presId="urn:microsoft.com/office/officeart/2005/8/layout/matrix1"/>
    <dgm:cxn modelId="{65A5715E-268C-46F5-B8A2-61EE65DE5218}" type="presParOf" srcId="{854942FC-3E4A-4DB1-ADDE-768B1B8BC070}" destId="{CB7111BA-3FA5-4BEE-9997-8E0B3E05153B}" srcOrd="5" destOrd="0" presId="urn:microsoft.com/office/officeart/2005/8/layout/matrix1"/>
    <dgm:cxn modelId="{8CBCFA1C-B8BE-45AB-9B4E-63414FB453A5}" type="presParOf" srcId="{854942FC-3E4A-4DB1-ADDE-768B1B8BC070}" destId="{AE066A85-9A63-4618-9D4D-1FCD84364F93}" srcOrd="6" destOrd="0" presId="urn:microsoft.com/office/officeart/2005/8/layout/matrix1"/>
    <dgm:cxn modelId="{99016A98-CFD6-43E1-94D5-953BCE708D94}" type="presParOf" srcId="{854942FC-3E4A-4DB1-ADDE-768B1B8BC070}" destId="{408B04A6-E015-4CAE-8B76-13FC3203E8B8}" srcOrd="7" destOrd="0" presId="urn:microsoft.com/office/officeart/2005/8/layout/matrix1"/>
    <dgm:cxn modelId="{8FB25AE5-3F48-4EA3-BEA7-5076687BAFC7}" type="presParOf" srcId="{5C63556E-EBBF-4CAD-8F32-5873DBE09FE6}" destId="{3C5EDBA5-1B21-4D9B-9FB7-760ECE56E5E7}" srcOrd="1" destOrd="0" presId="urn:microsoft.com/office/officeart/2005/8/layout/matrix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0E9A754-6268-4020-977D-8B43DAFDD6A9}" type="doc">
      <dgm:prSet loTypeId="urn:microsoft.com/office/officeart/2018/2/layout/IconCircleList" loCatId="icon" qsTypeId="urn:microsoft.com/office/officeart/2005/8/quickstyle/simple1" qsCatId="simple" csTypeId="urn:microsoft.com/office/officeart/2018/5/colors/Iconchunking_neutralbg_accent4_2" csCatId="accent4" phldr="1"/>
      <dgm:spPr/>
      <dgm:t>
        <a:bodyPr/>
        <a:lstStyle/>
        <a:p>
          <a:endParaRPr lang="en-US"/>
        </a:p>
      </dgm:t>
    </dgm:pt>
    <dgm:pt modelId="{6E182E06-A643-4CDF-9BA2-F2441F52FE27}">
      <dgm:prSet/>
      <dgm:spPr/>
      <dgm:t>
        <a:bodyPr/>
        <a:lstStyle/>
        <a:p>
          <a:r>
            <a:rPr lang="en-US" b="1" dirty="0"/>
            <a:t>Inventory Management: </a:t>
          </a:r>
          <a:r>
            <a:rPr lang="en-US" dirty="0"/>
            <a:t>Track inventory levels in real-time, reducing the likelihood of stockouts or overstocking.</a:t>
          </a:r>
        </a:p>
      </dgm:t>
    </dgm:pt>
    <dgm:pt modelId="{B01A0067-49DD-4A13-9E1E-9A196F2D0E00}" type="parTrans" cxnId="{0CC1FE16-242E-4446-9709-BD5B569AEB60}">
      <dgm:prSet/>
      <dgm:spPr/>
      <dgm:t>
        <a:bodyPr/>
        <a:lstStyle/>
        <a:p>
          <a:endParaRPr lang="en-US"/>
        </a:p>
      </dgm:t>
    </dgm:pt>
    <dgm:pt modelId="{FB122810-24AA-493C-AC75-6C16476C28A8}" type="sibTrans" cxnId="{0CC1FE16-242E-4446-9709-BD5B569AEB60}">
      <dgm:prSet/>
      <dgm:spPr/>
      <dgm:t>
        <a:bodyPr/>
        <a:lstStyle/>
        <a:p>
          <a:endParaRPr lang="en-US"/>
        </a:p>
      </dgm:t>
    </dgm:pt>
    <dgm:pt modelId="{FA6DD12B-C1C3-47AA-81DC-99759A82CC91}">
      <dgm:prSet/>
      <dgm:spPr/>
      <dgm:t>
        <a:bodyPr/>
        <a:lstStyle/>
        <a:p>
          <a:r>
            <a:rPr lang="en-US" b="1" dirty="0"/>
            <a:t>Order Processing:</a:t>
          </a:r>
          <a:r>
            <a:rPr lang="en-US" dirty="0"/>
            <a:t> Streamline the order-to-cash process, reducing manual errors and processing times.</a:t>
          </a:r>
        </a:p>
      </dgm:t>
    </dgm:pt>
    <dgm:pt modelId="{EAF4B422-EF52-4309-BC23-835BFBC7D624}" type="parTrans" cxnId="{6BB98B3B-3079-493F-9666-ACE3B772AE1C}">
      <dgm:prSet/>
      <dgm:spPr/>
      <dgm:t>
        <a:bodyPr/>
        <a:lstStyle/>
        <a:p>
          <a:endParaRPr lang="en-US"/>
        </a:p>
      </dgm:t>
    </dgm:pt>
    <dgm:pt modelId="{3A26B105-7C0E-411B-B352-B95BAB06462C}" type="sibTrans" cxnId="{6BB98B3B-3079-493F-9666-ACE3B772AE1C}">
      <dgm:prSet/>
      <dgm:spPr/>
      <dgm:t>
        <a:bodyPr/>
        <a:lstStyle/>
        <a:p>
          <a:endParaRPr lang="en-US"/>
        </a:p>
      </dgm:t>
    </dgm:pt>
    <dgm:pt modelId="{9EFB761B-E878-4387-ACF9-EC90FCE3DC5C}">
      <dgm:prSet/>
      <dgm:spPr/>
      <dgm:t>
        <a:bodyPr/>
        <a:lstStyle/>
        <a:p>
          <a:r>
            <a:rPr lang="en-US" b="1" dirty="0"/>
            <a:t>Demand Forecasting:</a:t>
          </a:r>
          <a:r>
            <a:rPr lang="en-US" dirty="0"/>
            <a:t> Use historical data and analytics to improve accuracy in predicting demand, facilitating better production planning.</a:t>
          </a:r>
        </a:p>
      </dgm:t>
    </dgm:pt>
    <dgm:pt modelId="{7F944F9D-C22E-4FB4-931D-F9E99AA994FE}" type="parTrans" cxnId="{7AD57820-9640-4522-89F7-D99CBA673F5F}">
      <dgm:prSet/>
      <dgm:spPr/>
      <dgm:t>
        <a:bodyPr/>
        <a:lstStyle/>
        <a:p>
          <a:endParaRPr lang="en-US"/>
        </a:p>
      </dgm:t>
    </dgm:pt>
    <dgm:pt modelId="{04FFB25F-C832-48F4-8C50-756C5832D399}" type="sibTrans" cxnId="{7AD57820-9640-4522-89F7-D99CBA673F5F}">
      <dgm:prSet/>
      <dgm:spPr/>
      <dgm:t>
        <a:bodyPr/>
        <a:lstStyle/>
        <a:p>
          <a:endParaRPr lang="en-US"/>
        </a:p>
      </dgm:t>
    </dgm:pt>
    <dgm:pt modelId="{9F41083C-8BE6-4F9C-AF04-D900A77C0CDD}">
      <dgm:prSet/>
      <dgm:spPr/>
      <dgm:t>
        <a:bodyPr/>
        <a:lstStyle/>
        <a:p>
          <a:r>
            <a:rPr lang="en-US" b="1" dirty="0"/>
            <a:t>Supplier Relationship Management (SRM): </a:t>
          </a:r>
          <a:r>
            <a:rPr lang="en-US" dirty="0"/>
            <a:t>Centralize communication with suppliers, enhance collaboration, and negotiate favorable terms.</a:t>
          </a:r>
        </a:p>
      </dgm:t>
    </dgm:pt>
    <dgm:pt modelId="{46AF8134-7B23-4484-B77D-12AF56A8BBA8}" type="parTrans" cxnId="{7D14E844-061F-4FC6-BB8E-B9961D8B89E9}">
      <dgm:prSet/>
      <dgm:spPr/>
      <dgm:t>
        <a:bodyPr/>
        <a:lstStyle/>
        <a:p>
          <a:endParaRPr lang="en-US"/>
        </a:p>
      </dgm:t>
    </dgm:pt>
    <dgm:pt modelId="{A990DBE3-0B13-42D4-8E7D-5E42F4EBB99E}" type="sibTrans" cxnId="{7D14E844-061F-4FC6-BB8E-B9961D8B89E9}">
      <dgm:prSet/>
      <dgm:spPr/>
      <dgm:t>
        <a:bodyPr/>
        <a:lstStyle/>
        <a:p>
          <a:endParaRPr lang="en-US"/>
        </a:p>
      </dgm:t>
    </dgm:pt>
    <dgm:pt modelId="{EFEA09C3-947E-437E-988C-3C80E71F0AE9}" type="pres">
      <dgm:prSet presAssocID="{00E9A754-6268-4020-977D-8B43DAFDD6A9}" presName="root" presStyleCnt="0">
        <dgm:presLayoutVars>
          <dgm:dir/>
          <dgm:resizeHandles val="exact"/>
        </dgm:presLayoutVars>
      </dgm:prSet>
      <dgm:spPr/>
    </dgm:pt>
    <dgm:pt modelId="{1925862C-2E44-4D6E-A68D-9BE39C64C158}" type="pres">
      <dgm:prSet presAssocID="{00E9A754-6268-4020-977D-8B43DAFDD6A9}" presName="container" presStyleCnt="0">
        <dgm:presLayoutVars>
          <dgm:dir/>
          <dgm:resizeHandles val="exact"/>
        </dgm:presLayoutVars>
      </dgm:prSet>
      <dgm:spPr/>
    </dgm:pt>
    <dgm:pt modelId="{EC4F3074-F317-4E35-A03B-3D85A4189732}" type="pres">
      <dgm:prSet presAssocID="{6E182E06-A643-4CDF-9BA2-F2441F52FE27}" presName="compNode" presStyleCnt="0"/>
      <dgm:spPr/>
    </dgm:pt>
    <dgm:pt modelId="{8C4AE568-B7DE-42B4-B2DB-C9FDA22DDFCF}" type="pres">
      <dgm:prSet presAssocID="{6E182E06-A643-4CDF-9BA2-F2441F52FE27}" presName="iconBgRect" presStyleLbl="bgShp" presStyleIdx="0" presStyleCnt="4"/>
      <dgm:spPr/>
    </dgm:pt>
    <dgm:pt modelId="{5557630C-BF03-43BC-AC68-E7C006765060}" type="pres">
      <dgm:prSet presAssocID="{6E182E06-A643-4CDF-9BA2-F2441F52FE27}"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cientist"/>
        </a:ext>
      </dgm:extLst>
    </dgm:pt>
    <dgm:pt modelId="{DA32840A-57C0-4FA2-A980-CEAFE280A2C3}" type="pres">
      <dgm:prSet presAssocID="{6E182E06-A643-4CDF-9BA2-F2441F52FE27}" presName="spaceRect" presStyleCnt="0"/>
      <dgm:spPr/>
    </dgm:pt>
    <dgm:pt modelId="{BC920CA3-5104-4195-A02B-FEAED9C416A2}" type="pres">
      <dgm:prSet presAssocID="{6E182E06-A643-4CDF-9BA2-F2441F52FE27}" presName="textRect" presStyleLbl="revTx" presStyleIdx="0" presStyleCnt="4">
        <dgm:presLayoutVars>
          <dgm:chMax val="1"/>
          <dgm:chPref val="1"/>
        </dgm:presLayoutVars>
      </dgm:prSet>
      <dgm:spPr/>
    </dgm:pt>
    <dgm:pt modelId="{EB1BB5A1-13B1-4C85-8D0E-74E830477AB5}" type="pres">
      <dgm:prSet presAssocID="{FB122810-24AA-493C-AC75-6C16476C28A8}" presName="sibTrans" presStyleLbl="sibTrans2D1" presStyleIdx="0" presStyleCnt="0"/>
      <dgm:spPr/>
    </dgm:pt>
    <dgm:pt modelId="{5A66A337-4117-4063-B7E6-1DF42C56DB0E}" type="pres">
      <dgm:prSet presAssocID="{FA6DD12B-C1C3-47AA-81DC-99759A82CC91}" presName="compNode" presStyleCnt="0"/>
      <dgm:spPr/>
    </dgm:pt>
    <dgm:pt modelId="{BFF363DF-A026-4503-9416-C9E3EB545055}" type="pres">
      <dgm:prSet presAssocID="{FA6DD12B-C1C3-47AA-81DC-99759A82CC91}" presName="iconBgRect" presStyleLbl="bgShp" presStyleIdx="1" presStyleCnt="4"/>
      <dgm:spPr/>
    </dgm:pt>
    <dgm:pt modelId="{A699DE96-0949-4600-8261-F0F5502A7B2F}" type="pres">
      <dgm:prSet presAssocID="{FA6DD12B-C1C3-47AA-81DC-99759A82CC91}"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Register"/>
        </a:ext>
      </dgm:extLst>
    </dgm:pt>
    <dgm:pt modelId="{480619C9-DDA4-4BA9-B1EB-99756F01A6C9}" type="pres">
      <dgm:prSet presAssocID="{FA6DD12B-C1C3-47AA-81DC-99759A82CC91}" presName="spaceRect" presStyleCnt="0"/>
      <dgm:spPr/>
    </dgm:pt>
    <dgm:pt modelId="{0016FCF8-0732-4088-BD8C-D18073EABE91}" type="pres">
      <dgm:prSet presAssocID="{FA6DD12B-C1C3-47AA-81DC-99759A82CC91}" presName="textRect" presStyleLbl="revTx" presStyleIdx="1" presStyleCnt="4">
        <dgm:presLayoutVars>
          <dgm:chMax val="1"/>
          <dgm:chPref val="1"/>
        </dgm:presLayoutVars>
      </dgm:prSet>
      <dgm:spPr/>
    </dgm:pt>
    <dgm:pt modelId="{C652BDB2-D6DC-406C-A923-8F3EEF26DCE2}" type="pres">
      <dgm:prSet presAssocID="{3A26B105-7C0E-411B-B352-B95BAB06462C}" presName="sibTrans" presStyleLbl="sibTrans2D1" presStyleIdx="0" presStyleCnt="0"/>
      <dgm:spPr/>
    </dgm:pt>
    <dgm:pt modelId="{FE040639-3214-450B-9A32-C39FF0B45058}" type="pres">
      <dgm:prSet presAssocID="{9EFB761B-E878-4387-ACF9-EC90FCE3DC5C}" presName="compNode" presStyleCnt="0"/>
      <dgm:spPr/>
    </dgm:pt>
    <dgm:pt modelId="{22B1D1A6-BA49-41CE-9414-004EEF86A9F8}" type="pres">
      <dgm:prSet presAssocID="{9EFB761B-E878-4387-ACF9-EC90FCE3DC5C}" presName="iconBgRect" presStyleLbl="bgShp" presStyleIdx="2" presStyleCnt="4"/>
      <dgm:spPr/>
    </dgm:pt>
    <dgm:pt modelId="{2C2DB8D2-24D5-4AA6-A825-12272DD1AF8F}" type="pres">
      <dgm:prSet presAssocID="{9EFB761B-E878-4387-ACF9-EC90FCE3DC5C}"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tatistics"/>
        </a:ext>
      </dgm:extLst>
    </dgm:pt>
    <dgm:pt modelId="{C9048CF7-507C-40EE-A98E-3A21F7D7CD54}" type="pres">
      <dgm:prSet presAssocID="{9EFB761B-E878-4387-ACF9-EC90FCE3DC5C}" presName="spaceRect" presStyleCnt="0"/>
      <dgm:spPr/>
    </dgm:pt>
    <dgm:pt modelId="{026CF3C4-FB6D-4EE4-A63C-39E9D01BB8B8}" type="pres">
      <dgm:prSet presAssocID="{9EFB761B-E878-4387-ACF9-EC90FCE3DC5C}" presName="textRect" presStyleLbl="revTx" presStyleIdx="2" presStyleCnt="4">
        <dgm:presLayoutVars>
          <dgm:chMax val="1"/>
          <dgm:chPref val="1"/>
        </dgm:presLayoutVars>
      </dgm:prSet>
      <dgm:spPr/>
    </dgm:pt>
    <dgm:pt modelId="{D179CD5D-86D4-486C-B109-19F5FDD11DB8}" type="pres">
      <dgm:prSet presAssocID="{04FFB25F-C832-48F4-8C50-756C5832D399}" presName="sibTrans" presStyleLbl="sibTrans2D1" presStyleIdx="0" presStyleCnt="0"/>
      <dgm:spPr/>
    </dgm:pt>
    <dgm:pt modelId="{FFAA3C70-B288-493D-9E1B-5AB5B0672378}" type="pres">
      <dgm:prSet presAssocID="{9F41083C-8BE6-4F9C-AF04-D900A77C0CDD}" presName="compNode" presStyleCnt="0"/>
      <dgm:spPr/>
    </dgm:pt>
    <dgm:pt modelId="{994420CB-76B9-4019-A090-DCBD9C9E7F97}" type="pres">
      <dgm:prSet presAssocID="{9F41083C-8BE6-4F9C-AF04-D900A77C0CDD}" presName="iconBgRect" presStyleLbl="bgShp" presStyleIdx="3" presStyleCnt="4"/>
      <dgm:spPr/>
    </dgm:pt>
    <dgm:pt modelId="{56F84121-A40F-46BB-86BD-4B5DFA34E4FA}" type="pres">
      <dgm:prSet presAssocID="{9F41083C-8BE6-4F9C-AF04-D900A77C0CDD}"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Handshake"/>
        </a:ext>
      </dgm:extLst>
    </dgm:pt>
    <dgm:pt modelId="{8BD776F0-B1EE-4239-93C3-FE1DB0073604}" type="pres">
      <dgm:prSet presAssocID="{9F41083C-8BE6-4F9C-AF04-D900A77C0CDD}" presName="spaceRect" presStyleCnt="0"/>
      <dgm:spPr/>
    </dgm:pt>
    <dgm:pt modelId="{837B24A0-B842-4FB9-8EE2-AB3728212122}" type="pres">
      <dgm:prSet presAssocID="{9F41083C-8BE6-4F9C-AF04-D900A77C0CDD}" presName="textRect" presStyleLbl="revTx" presStyleIdx="3" presStyleCnt="4">
        <dgm:presLayoutVars>
          <dgm:chMax val="1"/>
          <dgm:chPref val="1"/>
        </dgm:presLayoutVars>
      </dgm:prSet>
      <dgm:spPr/>
    </dgm:pt>
  </dgm:ptLst>
  <dgm:cxnLst>
    <dgm:cxn modelId="{AC744E10-27F6-4649-8103-3D3E10F5A031}" type="presOf" srcId="{00E9A754-6268-4020-977D-8B43DAFDD6A9}" destId="{EFEA09C3-947E-437E-988C-3C80E71F0AE9}" srcOrd="0" destOrd="0" presId="urn:microsoft.com/office/officeart/2018/2/layout/IconCircleList"/>
    <dgm:cxn modelId="{0CC1FE16-242E-4446-9709-BD5B569AEB60}" srcId="{00E9A754-6268-4020-977D-8B43DAFDD6A9}" destId="{6E182E06-A643-4CDF-9BA2-F2441F52FE27}" srcOrd="0" destOrd="0" parTransId="{B01A0067-49DD-4A13-9E1E-9A196F2D0E00}" sibTransId="{FB122810-24AA-493C-AC75-6C16476C28A8}"/>
    <dgm:cxn modelId="{7AD57820-9640-4522-89F7-D99CBA673F5F}" srcId="{00E9A754-6268-4020-977D-8B43DAFDD6A9}" destId="{9EFB761B-E878-4387-ACF9-EC90FCE3DC5C}" srcOrd="2" destOrd="0" parTransId="{7F944F9D-C22E-4FB4-931D-F9E99AA994FE}" sibTransId="{04FFB25F-C832-48F4-8C50-756C5832D399}"/>
    <dgm:cxn modelId="{6BB98B3B-3079-493F-9666-ACE3B772AE1C}" srcId="{00E9A754-6268-4020-977D-8B43DAFDD6A9}" destId="{FA6DD12B-C1C3-47AA-81DC-99759A82CC91}" srcOrd="1" destOrd="0" parTransId="{EAF4B422-EF52-4309-BC23-835BFBC7D624}" sibTransId="{3A26B105-7C0E-411B-B352-B95BAB06462C}"/>
    <dgm:cxn modelId="{7D14E844-061F-4FC6-BB8E-B9961D8B89E9}" srcId="{00E9A754-6268-4020-977D-8B43DAFDD6A9}" destId="{9F41083C-8BE6-4F9C-AF04-D900A77C0CDD}" srcOrd="3" destOrd="0" parTransId="{46AF8134-7B23-4484-B77D-12AF56A8BBA8}" sibTransId="{A990DBE3-0B13-42D4-8E7D-5E42F4EBB99E}"/>
    <dgm:cxn modelId="{369C7B48-809A-4B56-B2FC-2D9F40BFDFA1}" type="presOf" srcId="{9EFB761B-E878-4387-ACF9-EC90FCE3DC5C}" destId="{026CF3C4-FB6D-4EE4-A63C-39E9D01BB8B8}" srcOrd="0" destOrd="0" presId="urn:microsoft.com/office/officeart/2018/2/layout/IconCircleList"/>
    <dgm:cxn modelId="{399BBB5B-E2B2-4F6F-A903-D27A0E10944F}" type="presOf" srcId="{6E182E06-A643-4CDF-9BA2-F2441F52FE27}" destId="{BC920CA3-5104-4195-A02B-FEAED9C416A2}" srcOrd="0" destOrd="0" presId="urn:microsoft.com/office/officeart/2018/2/layout/IconCircleList"/>
    <dgm:cxn modelId="{B53B5097-D5F4-4EF0-87EF-9D926B33305A}" type="presOf" srcId="{3A26B105-7C0E-411B-B352-B95BAB06462C}" destId="{C652BDB2-D6DC-406C-A923-8F3EEF26DCE2}" srcOrd="0" destOrd="0" presId="urn:microsoft.com/office/officeart/2018/2/layout/IconCircleList"/>
    <dgm:cxn modelId="{A0938FA0-7468-48EC-9982-24E31219AB0A}" type="presOf" srcId="{9F41083C-8BE6-4F9C-AF04-D900A77C0CDD}" destId="{837B24A0-B842-4FB9-8EE2-AB3728212122}" srcOrd="0" destOrd="0" presId="urn:microsoft.com/office/officeart/2018/2/layout/IconCircleList"/>
    <dgm:cxn modelId="{5282EFAE-3E27-46AA-9351-199C7FE5E117}" type="presOf" srcId="{FB122810-24AA-493C-AC75-6C16476C28A8}" destId="{EB1BB5A1-13B1-4C85-8D0E-74E830477AB5}" srcOrd="0" destOrd="0" presId="urn:microsoft.com/office/officeart/2018/2/layout/IconCircleList"/>
    <dgm:cxn modelId="{091470C0-E337-4786-B473-A164B157F212}" type="presOf" srcId="{04FFB25F-C832-48F4-8C50-756C5832D399}" destId="{D179CD5D-86D4-486C-B109-19F5FDD11DB8}" srcOrd="0" destOrd="0" presId="urn:microsoft.com/office/officeart/2018/2/layout/IconCircleList"/>
    <dgm:cxn modelId="{6D0F9DEE-3FEA-42E3-8962-BE341AFD945A}" type="presOf" srcId="{FA6DD12B-C1C3-47AA-81DC-99759A82CC91}" destId="{0016FCF8-0732-4088-BD8C-D18073EABE91}" srcOrd="0" destOrd="0" presId="urn:microsoft.com/office/officeart/2018/2/layout/IconCircleList"/>
    <dgm:cxn modelId="{AA15D60C-6B16-4627-9546-FB21EFEE89E9}" type="presParOf" srcId="{EFEA09C3-947E-437E-988C-3C80E71F0AE9}" destId="{1925862C-2E44-4D6E-A68D-9BE39C64C158}" srcOrd="0" destOrd="0" presId="urn:microsoft.com/office/officeart/2018/2/layout/IconCircleList"/>
    <dgm:cxn modelId="{44168CE2-2BFF-4949-BC62-DC32F8D98EEF}" type="presParOf" srcId="{1925862C-2E44-4D6E-A68D-9BE39C64C158}" destId="{EC4F3074-F317-4E35-A03B-3D85A4189732}" srcOrd="0" destOrd="0" presId="urn:microsoft.com/office/officeart/2018/2/layout/IconCircleList"/>
    <dgm:cxn modelId="{4AD2F999-308B-458B-8D7F-EA508624B61A}" type="presParOf" srcId="{EC4F3074-F317-4E35-A03B-3D85A4189732}" destId="{8C4AE568-B7DE-42B4-B2DB-C9FDA22DDFCF}" srcOrd="0" destOrd="0" presId="urn:microsoft.com/office/officeart/2018/2/layout/IconCircleList"/>
    <dgm:cxn modelId="{ACC1D3DE-7DED-48C9-BCA6-C0FB1378B7CD}" type="presParOf" srcId="{EC4F3074-F317-4E35-A03B-3D85A4189732}" destId="{5557630C-BF03-43BC-AC68-E7C006765060}" srcOrd="1" destOrd="0" presId="urn:microsoft.com/office/officeart/2018/2/layout/IconCircleList"/>
    <dgm:cxn modelId="{D224847C-46D4-4949-83E0-00BF74348C9F}" type="presParOf" srcId="{EC4F3074-F317-4E35-A03B-3D85A4189732}" destId="{DA32840A-57C0-4FA2-A980-CEAFE280A2C3}" srcOrd="2" destOrd="0" presId="urn:microsoft.com/office/officeart/2018/2/layout/IconCircleList"/>
    <dgm:cxn modelId="{578CC95A-6657-434F-BC51-ACAC59993F37}" type="presParOf" srcId="{EC4F3074-F317-4E35-A03B-3D85A4189732}" destId="{BC920CA3-5104-4195-A02B-FEAED9C416A2}" srcOrd="3" destOrd="0" presId="urn:microsoft.com/office/officeart/2018/2/layout/IconCircleList"/>
    <dgm:cxn modelId="{87FFAC74-6769-4378-B411-07556A438E21}" type="presParOf" srcId="{1925862C-2E44-4D6E-A68D-9BE39C64C158}" destId="{EB1BB5A1-13B1-4C85-8D0E-74E830477AB5}" srcOrd="1" destOrd="0" presId="urn:microsoft.com/office/officeart/2018/2/layout/IconCircleList"/>
    <dgm:cxn modelId="{A51AC025-972B-4082-B706-4997849E63C2}" type="presParOf" srcId="{1925862C-2E44-4D6E-A68D-9BE39C64C158}" destId="{5A66A337-4117-4063-B7E6-1DF42C56DB0E}" srcOrd="2" destOrd="0" presId="urn:microsoft.com/office/officeart/2018/2/layout/IconCircleList"/>
    <dgm:cxn modelId="{B32196D6-7EBD-4080-8B8A-797120537FE0}" type="presParOf" srcId="{5A66A337-4117-4063-B7E6-1DF42C56DB0E}" destId="{BFF363DF-A026-4503-9416-C9E3EB545055}" srcOrd="0" destOrd="0" presId="urn:microsoft.com/office/officeart/2018/2/layout/IconCircleList"/>
    <dgm:cxn modelId="{C92FAF1A-76CB-408C-A367-8BA56788CA31}" type="presParOf" srcId="{5A66A337-4117-4063-B7E6-1DF42C56DB0E}" destId="{A699DE96-0949-4600-8261-F0F5502A7B2F}" srcOrd="1" destOrd="0" presId="urn:microsoft.com/office/officeart/2018/2/layout/IconCircleList"/>
    <dgm:cxn modelId="{E1711186-C034-4D59-8046-B3BEFF2C23E1}" type="presParOf" srcId="{5A66A337-4117-4063-B7E6-1DF42C56DB0E}" destId="{480619C9-DDA4-4BA9-B1EB-99756F01A6C9}" srcOrd="2" destOrd="0" presId="urn:microsoft.com/office/officeart/2018/2/layout/IconCircleList"/>
    <dgm:cxn modelId="{3A42562F-029C-4045-9114-03F0542E7CC7}" type="presParOf" srcId="{5A66A337-4117-4063-B7E6-1DF42C56DB0E}" destId="{0016FCF8-0732-4088-BD8C-D18073EABE91}" srcOrd="3" destOrd="0" presId="urn:microsoft.com/office/officeart/2018/2/layout/IconCircleList"/>
    <dgm:cxn modelId="{1020FB58-81A4-4560-BEEC-CBC0B9DE2802}" type="presParOf" srcId="{1925862C-2E44-4D6E-A68D-9BE39C64C158}" destId="{C652BDB2-D6DC-406C-A923-8F3EEF26DCE2}" srcOrd="3" destOrd="0" presId="urn:microsoft.com/office/officeart/2018/2/layout/IconCircleList"/>
    <dgm:cxn modelId="{4503801C-45C9-4045-8D7D-2891D32D4C55}" type="presParOf" srcId="{1925862C-2E44-4D6E-A68D-9BE39C64C158}" destId="{FE040639-3214-450B-9A32-C39FF0B45058}" srcOrd="4" destOrd="0" presId="urn:microsoft.com/office/officeart/2018/2/layout/IconCircleList"/>
    <dgm:cxn modelId="{2A137CD2-9028-4A7F-8CA9-A06D70363425}" type="presParOf" srcId="{FE040639-3214-450B-9A32-C39FF0B45058}" destId="{22B1D1A6-BA49-41CE-9414-004EEF86A9F8}" srcOrd="0" destOrd="0" presId="urn:microsoft.com/office/officeart/2018/2/layout/IconCircleList"/>
    <dgm:cxn modelId="{015E62CC-B174-460A-AABA-11E725B68D21}" type="presParOf" srcId="{FE040639-3214-450B-9A32-C39FF0B45058}" destId="{2C2DB8D2-24D5-4AA6-A825-12272DD1AF8F}" srcOrd="1" destOrd="0" presId="urn:microsoft.com/office/officeart/2018/2/layout/IconCircleList"/>
    <dgm:cxn modelId="{F424B948-C5F2-4B4E-9BCB-3EA94DA162B5}" type="presParOf" srcId="{FE040639-3214-450B-9A32-C39FF0B45058}" destId="{C9048CF7-507C-40EE-A98E-3A21F7D7CD54}" srcOrd="2" destOrd="0" presId="urn:microsoft.com/office/officeart/2018/2/layout/IconCircleList"/>
    <dgm:cxn modelId="{660802E6-2600-47E0-AF55-BEFC72CF3AC4}" type="presParOf" srcId="{FE040639-3214-450B-9A32-C39FF0B45058}" destId="{026CF3C4-FB6D-4EE4-A63C-39E9D01BB8B8}" srcOrd="3" destOrd="0" presId="urn:microsoft.com/office/officeart/2018/2/layout/IconCircleList"/>
    <dgm:cxn modelId="{E1C26340-0425-4473-B8F4-31B18F05901E}" type="presParOf" srcId="{1925862C-2E44-4D6E-A68D-9BE39C64C158}" destId="{D179CD5D-86D4-486C-B109-19F5FDD11DB8}" srcOrd="5" destOrd="0" presId="urn:microsoft.com/office/officeart/2018/2/layout/IconCircleList"/>
    <dgm:cxn modelId="{D773A96C-28CC-4908-9286-4DBC30CDF386}" type="presParOf" srcId="{1925862C-2E44-4D6E-A68D-9BE39C64C158}" destId="{FFAA3C70-B288-493D-9E1B-5AB5B0672378}" srcOrd="6" destOrd="0" presId="urn:microsoft.com/office/officeart/2018/2/layout/IconCircleList"/>
    <dgm:cxn modelId="{BBB28A32-8005-4B8F-ABE2-6C9096D30FDD}" type="presParOf" srcId="{FFAA3C70-B288-493D-9E1B-5AB5B0672378}" destId="{994420CB-76B9-4019-A090-DCBD9C9E7F97}" srcOrd="0" destOrd="0" presId="urn:microsoft.com/office/officeart/2018/2/layout/IconCircleList"/>
    <dgm:cxn modelId="{074DAB45-4DCE-4AAC-AABD-69A07B87A12D}" type="presParOf" srcId="{FFAA3C70-B288-493D-9E1B-5AB5B0672378}" destId="{56F84121-A40F-46BB-86BD-4B5DFA34E4FA}" srcOrd="1" destOrd="0" presId="urn:microsoft.com/office/officeart/2018/2/layout/IconCircleList"/>
    <dgm:cxn modelId="{92F6DBB3-8720-4027-AC08-699966632315}" type="presParOf" srcId="{FFAA3C70-B288-493D-9E1B-5AB5B0672378}" destId="{8BD776F0-B1EE-4239-93C3-FE1DB0073604}" srcOrd="2" destOrd="0" presId="urn:microsoft.com/office/officeart/2018/2/layout/IconCircleList"/>
    <dgm:cxn modelId="{DBC50156-F57B-4CF0-BB4B-F6F40AE0CA18}" type="presParOf" srcId="{FFAA3C70-B288-493D-9E1B-5AB5B0672378}" destId="{837B24A0-B842-4FB9-8EE2-AB3728212122}"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7009452-3CBC-4880-AE2D-6476A2BDB43A}" type="doc">
      <dgm:prSet loTypeId="urn:microsoft.com/office/officeart/2016/7/layout/LinearBlockProcessNumbered" loCatId="process" qsTypeId="urn:microsoft.com/office/officeart/2005/8/quickstyle/simple2" qsCatId="simple" csTypeId="urn:microsoft.com/office/officeart/2005/8/colors/colorful2" csCatId="colorful" phldr="1"/>
      <dgm:spPr/>
      <dgm:t>
        <a:bodyPr/>
        <a:lstStyle/>
        <a:p>
          <a:endParaRPr lang="en-US"/>
        </a:p>
      </dgm:t>
    </dgm:pt>
    <dgm:pt modelId="{DB15C624-F865-4246-9141-53C24768FF3F}">
      <dgm:prSet/>
      <dgm:spPr/>
      <dgm:t>
        <a:bodyPr/>
        <a:lstStyle/>
        <a:p>
          <a:r>
            <a:rPr lang="en-US" b="1" dirty="0"/>
            <a:t>Cloud Service Outages</a:t>
          </a:r>
          <a:r>
            <a:rPr lang="en-US" dirty="0"/>
            <a:t>: </a:t>
          </a:r>
        </a:p>
        <a:p>
          <a:r>
            <a:rPr lang="en-US" dirty="0"/>
            <a:t>These outages affected database management products such as PostgreSQL, Redis, and MySQL editions</a:t>
          </a:r>
        </a:p>
      </dgm:t>
    </dgm:pt>
    <dgm:pt modelId="{68E40199-DB61-4992-983F-4A895632A478}" type="parTrans" cxnId="{AFA6EB44-3591-4106-894F-5C8703E597E5}">
      <dgm:prSet/>
      <dgm:spPr/>
      <dgm:t>
        <a:bodyPr/>
        <a:lstStyle/>
        <a:p>
          <a:endParaRPr lang="en-US"/>
        </a:p>
      </dgm:t>
    </dgm:pt>
    <dgm:pt modelId="{177EA944-3111-4398-AF50-BC639807F0CC}" type="sibTrans" cxnId="{AFA6EB44-3591-4106-894F-5C8703E597E5}">
      <dgm:prSet phldrT="01" phldr="0"/>
      <dgm:spPr/>
      <dgm:t>
        <a:bodyPr/>
        <a:lstStyle/>
        <a:p>
          <a:r>
            <a:rPr lang="en-US"/>
            <a:t>01</a:t>
          </a:r>
        </a:p>
      </dgm:t>
    </dgm:pt>
    <dgm:pt modelId="{45B04C7E-A068-438E-8FC4-06710793E29D}">
      <dgm:prSet/>
      <dgm:spPr/>
      <dgm:t>
        <a:bodyPr/>
        <a:lstStyle/>
        <a:p>
          <a:pPr rtl="0"/>
          <a:r>
            <a:rPr lang="en-GB" b="1" dirty="0">
              <a:solidFill>
                <a:schemeClr val="tx1"/>
              </a:solidFill>
            </a:rPr>
            <a:t>Covid-19 Effect:</a:t>
          </a:r>
        </a:p>
        <a:p>
          <a:pPr rtl="0"/>
          <a:r>
            <a:rPr lang="en-US" b="0" i="0" dirty="0"/>
            <a:t>Affected the availability and delivery of products.</a:t>
          </a:r>
        </a:p>
        <a:p>
          <a:pPr rtl="0"/>
          <a:r>
            <a:rPr lang="en-US" b="0" i="0" dirty="0"/>
            <a:t>Shipping delays, product shortages, and order cancellations.</a:t>
          </a:r>
          <a:endParaRPr lang="en-US" dirty="0"/>
        </a:p>
      </dgm:t>
    </dgm:pt>
    <dgm:pt modelId="{39220068-D810-4DD8-946E-EF5A17AD7415}" type="parTrans" cxnId="{47055380-EA2B-4A4A-BE62-2806ADB8DE8A}">
      <dgm:prSet/>
      <dgm:spPr/>
      <dgm:t>
        <a:bodyPr/>
        <a:lstStyle/>
        <a:p>
          <a:endParaRPr lang="en-US"/>
        </a:p>
      </dgm:t>
    </dgm:pt>
    <dgm:pt modelId="{7C2CF835-DD93-44B0-9E72-6B0D9D8373FE}" type="sibTrans" cxnId="{47055380-EA2B-4A4A-BE62-2806ADB8DE8A}">
      <dgm:prSet phldrT="02" phldr="0"/>
      <dgm:spPr/>
      <dgm:t>
        <a:bodyPr/>
        <a:lstStyle/>
        <a:p>
          <a:r>
            <a:rPr lang="en-US"/>
            <a:t>02</a:t>
          </a:r>
        </a:p>
      </dgm:t>
    </dgm:pt>
    <dgm:pt modelId="{7C65C024-01A1-410D-9220-CD80C9CBF342}">
      <dgm:prSet/>
      <dgm:spPr/>
      <dgm:t>
        <a:bodyPr/>
        <a:lstStyle/>
        <a:p>
          <a:pPr rtl="0"/>
          <a:r>
            <a:rPr lang="en-US" b="1" dirty="0"/>
            <a:t>Loss of Major International Customer</a:t>
          </a:r>
          <a:r>
            <a:rPr lang="en-US" dirty="0"/>
            <a:t>: </a:t>
          </a:r>
        </a:p>
        <a:p>
          <a:pPr rtl="0"/>
          <a:r>
            <a:rPr lang="en-US" dirty="0"/>
            <a:t>Slower revenue growth</a:t>
          </a:r>
        </a:p>
        <a:p>
          <a:pPr rtl="0"/>
          <a:r>
            <a:rPr lang="en-US" dirty="0"/>
            <a:t>Lack of communication, trust issue, digital platform engagement.</a:t>
          </a:r>
        </a:p>
      </dgm:t>
    </dgm:pt>
    <dgm:pt modelId="{91BB7BEB-DFA0-4574-9602-33F4407A0672}" type="parTrans" cxnId="{36158B16-1831-4A54-A711-A0842AB174BD}">
      <dgm:prSet/>
      <dgm:spPr/>
      <dgm:t>
        <a:bodyPr/>
        <a:lstStyle/>
        <a:p>
          <a:endParaRPr lang="en-US"/>
        </a:p>
      </dgm:t>
    </dgm:pt>
    <dgm:pt modelId="{E30D3046-E23C-4B1F-ADEA-4A1BC8DC6C89}" type="sibTrans" cxnId="{36158B16-1831-4A54-A711-A0842AB174BD}">
      <dgm:prSet phldrT="03" phldr="0"/>
      <dgm:spPr/>
      <dgm:t>
        <a:bodyPr/>
        <a:lstStyle/>
        <a:p>
          <a:r>
            <a:rPr lang="en-US"/>
            <a:t>03</a:t>
          </a:r>
        </a:p>
      </dgm:t>
    </dgm:pt>
    <dgm:pt modelId="{81A5E237-4BA8-4CB5-B274-E2091247B09D}" type="pres">
      <dgm:prSet presAssocID="{17009452-3CBC-4880-AE2D-6476A2BDB43A}" presName="Name0" presStyleCnt="0">
        <dgm:presLayoutVars>
          <dgm:animLvl val="lvl"/>
          <dgm:resizeHandles val="exact"/>
        </dgm:presLayoutVars>
      </dgm:prSet>
      <dgm:spPr/>
    </dgm:pt>
    <dgm:pt modelId="{F55D9391-832F-47C3-801B-474302A17D3F}" type="pres">
      <dgm:prSet presAssocID="{DB15C624-F865-4246-9141-53C24768FF3F}" presName="compositeNode" presStyleCnt="0">
        <dgm:presLayoutVars>
          <dgm:bulletEnabled val="1"/>
        </dgm:presLayoutVars>
      </dgm:prSet>
      <dgm:spPr/>
    </dgm:pt>
    <dgm:pt modelId="{2F23FE41-F600-4924-9930-20160E12176B}" type="pres">
      <dgm:prSet presAssocID="{DB15C624-F865-4246-9141-53C24768FF3F}" presName="bgRect" presStyleLbl="alignNode1" presStyleIdx="0" presStyleCnt="3"/>
      <dgm:spPr/>
    </dgm:pt>
    <dgm:pt modelId="{44B9A22D-4AAF-4C52-9CA7-F57D4F976E75}" type="pres">
      <dgm:prSet presAssocID="{177EA944-3111-4398-AF50-BC639807F0CC}" presName="sibTransNodeRect" presStyleLbl="alignNode1" presStyleIdx="0" presStyleCnt="3">
        <dgm:presLayoutVars>
          <dgm:chMax val="0"/>
          <dgm:bulletEnabled val="1"/>
        </dgm:presLayoutVars>
      </dgm:prSet>
      <dgm:spPr/>
    </dgm:pt>
    <dgm:pt modelId="{BA89AB70-62AC-4080-AA2A-DDFE5BAF5114}" type="pres">
      <dgm:prSet presAssocID="{DB15C624-F865-4246-9141-53C24768FF3F}" presName="nodeRect" presStyleLbl="alignNode1" presStyleIdx="0" presStyleCnt="3">
        <dgm:presLayoutVars>
          <dgm:bulletEnabled val="1"/>
        </dgm:presLayoutVars>
      </dgm:prSet>
      <dgm:spPr/>
    </dgm:pt>
    <dgm:pt modelId="{4CE2263A-6F40-4F93-8A52-CB2C9D40D0A4}" type="pres">
      <dgm:prSet presAssocID="{177EA944-3111-4398-AF50-BC639807F0CC}" presName="sibTrans" presStyleCnt="0"/>
      <dgm:spPr/>
    </dgm:pt>
    <dgm:pt modelId="{6BAD723C-B944-46FE-868F-39621EA08A07}" type="pres">
      <dgm:prSet presAssocID="{45B04C7E-A068-438E-8FC4-06710793E29D}" presName="compositeNode" presStyleCnt="0">
        <dgm:presLayoutVars>
          <dgm:bulletEnabled val="1"/>
        </dgm:presLayoutVars>
      </dgm:prSet>
      <dgm:spPr/>
    </dgm:pt>
    <dgm:pt modelId="{CB732377-86B5-424C-90C8-0E729CB043D9}" type="pres">
      <dgm:prSet presAssocID="{45B04C7E-A068-438E-8FC4-06710793E29D}" presName="bgRect" presStyleLbl="alignNode1" presStyleIdx="1" presStyleCnt="3"/>
      <dgm:spPr/>
    </dgm:pt>
    <dgm:pt modelId="{8A96F460-E294-4C6D-A1F3-CC2F36415AF2}" type="pres">
      <dgm:prSet presAssocID="{7C2CF835-DD93-44B0-9E72-6B0D9D8373FE}" presName="sibTransNodeRect" presStyleLbl="alignNode1" presStyleIdx="1" presStyleCnt="3">
        <dgm:presLayoutVars>
          <dgm:chMax val="0"/>
          <dgm:bulletEnabled val="1"/>
        </dgm:presLayoutVars>
      </dgm:prSet>
      <dgm:spPr/>
    </dgm:pt>
    <dgm:pt modelId="{B1E403AD-C7A6-4509-9867-3F0A39E95B54}" type="pres">
      <dgm:prSet presAssocID="{45B04C7E-A068-438E-8FC4-06710793E29D}" presName="nodeRect" presStyleLbl="alignNode1" presStyleIdx="1" presStyleCnt="3">
        <dgm:presLayoutVars>
          <dgm:bulletEnabled val="1"/>
        </dgm:presLayoutVars>
      </dgm:prSet>
      <dgm:spPr/>
    </dgm:pt>
    <dgm:pt modelId="{2D32FC7E-E9F0-4186-8536-CC10450E6263}" type="pres">
      <dgm:prSet presAssocID="{7C2CF835-DD93-44B0-9E72-6B0D9D8373FE}" presName="sibTrans" presStyleCnt="0"/>
      <dgm:spPr/>
    </dgm:pt>
    <dgm:pt modelId="{4964BB88-43A1-483F-A7D5-D46F126DF821}" type="pres">
      <dgm:prSet presAssocID="{7C65C024-01A1-410D-9220-CD80C9CBF342}" presName="compositeNode" presStyleCnt="0">
        <dgm:presLayoutVars>
          <dgm:bulletEnabled val="1"/>
        </dgm:presLayoutVars>
      </dgm:prSet>
      <dgm:spPr/>
    </dgm:pt>
    <dgm:pt modelId="{6ACA907E-DA3A-49E0-99C7-B42A77B521AD}" type="pres">
      <dgm:prSet presAssocID="{7C65C024-01A1-410D-9220-CD80C9CBF342}" presName="bgRect" presStyleLbl="alignNode1" presStyleIdx="2" presStyleCnt="3"/>
      <dgm:spPr/>
    </dgm:pt>
    <dgm:pt modelId="{059962FE-FFC5-4B87-87D6-EA3F8A4CB055}" type="pres">
      <dgm:prSet presAssocID="{E30D3046-E23C-4B1F-ADEA-4A1BC8DC6C89}" presName="sibTransNodeRect" presStyleLbl="alignNode1" presStyleIdx="2" presStyleCnt="3">
        <dgm:presLayoutVars>
          <dgm:chMax val="0"/>
          <dgm:bulletEnabled val="1"/>
        </dgm:presLayoutVars>
      </dgm:prSet>
      <dgm:spPr/>
    </dgm:pt>
    <dgm:pt modelId="{0F81572F-AB7E-4ECE-AD5C-A1F740A66BF0}" type="pres">
      <dgm:prSet presAssocID="{7C65C024-01A1-410D-9220-CD80C9CBF342}" presName="nodeRect" presStyleLbl="alignNode1" presStyleIdx="2" presStyleCnt="3">
        <dgm:presLayoutVars>
          <dgm:bulletEnabled val="1"/>
        </dgm:presLayoutVars>
      </dgm:prSet>
      <dgm:spPr/>
    </dgm:pt>
  </dgm:ptLst>
  <dgm:cxnLst>
    <dgm:cxn modelId="{5BA37515-3CE2-43F4-8819-6359F1F70705}" type="presOf" srcId="{7C2CF835-DD93-44B0-9E72-6B0D9D8373FE}" destId="{8A96F460-E294-4C6D-A1F3-CC2F36415AF2}" srcOrd="0" destOrd="0" presId="urn:microsoft.com/office/officeart/2016/7/layout/LinearBlockProcessNumbered"/>
    <dgm:cxn modelId="{36158B16-1831-4A54-A711-A0842AB174BD}" srcId="{17009452-3CBC-4880-AE2D-6476A2BDB43A}" destId="{7C65C024-01A1-410D-9220-CD80C9CBF342}" srcOrd="2" destOrd="0" parTransId="{91BB7BEB-DFA0-4574-9602-33F4407A0672}" sibTransId="{E30D3046-E23C-4B1F-ADEA-4A1BC8DC6C89}"/>
    <dgm:cxn modelId="{70C9E636-9CC4-4404-89C1-E2057FDC5AA7}" type="presOf" srcId="{DB15C624-F865-4246-9141-53C24768FF3F}" destId="{BA89AB70-62AC-4080-AA2A-DDFE5BAF5114}" srcOrd="1" destOrd="0" presId="urn:microsoft.com/office/officeart/2016/7/layout/LinearBlockProcessNumbered"/>
    <dgm:cxn modelId="{2AE0103E-581F-461F-867F-85340B696960}" type="presOf" srcId="{7C65C024-01A1-410D-9220-CD80C9CBF342}" destId="{6ACA907E-DA3A-49E0-99C7-B42A77B521AD}" srcOrd="0" destOrd="0" presId="urn:microsoft.com/office/officeart/2016/7/layout/LinearBlockProcessNumbered"/>
    <dgm:cxn modelId="{AFA6EB44-3591-4106-894F-5C8703E597E5}" srcId="{17009452-3CBC-4880-AE2D-6476A2BDB43A}" destId="{DB15C624-F865-4246-9141-53C24768FF3F}" srcOrd="0" destOrd="0" parTransId="{68E40199-DB61-4992-983F-4A895632A478}" sibTransId="{177EA944-3111-4398-AF50-BC639807F0CC}"/>
    <dgm:cxn modelId="{21C52171-8306-4D96-92C7-691110635C68}" type="presOf" srcId="{45B04C7E-A068-438E-8FC4-06710793E29D}" destId="{CB732377-86B5-424C-90C8-0E729CB043D9}" srcOrd="0" destOrd="0" presId="urn:microsoft.com/office/officeart/2016/7/layout/LinearBlockProcessNumbered"/>
    <dgm:cxn modelId="{81195D75-CF83-4AB8-9B8D-94FEB8710539}" type="presOf" srcId="{45B04C7E-A068-438E-8FC4-06710793E29D}" destId="{B1E403AD-C7A6-4509-9867-3F0A39E95B54}" srcOrd="1" destOrd="0" presId="urn:microsoft.com/office/officeart/2016/7/layout/LinearBlockProcessNumbered"/>
    <dgm:cxn modelId="{47055380-EA2B-4A4A-BE62-2806ADB8DE8A}" srcId="{17009452-3CBC-4880-AE2D-6476A2BDB43A}" destId="{45B04C7E-A068-438E-8FC4-06710793E29D}" srcOrd="1" destOrd="0" parTransId="{39220068-D810-4DD8-946E-EF5A17AD7415}" sibTransId="{7C2CF835-DD93-44B0-9E72-6B0D9D8373FE}"/>
    <dgm:cxn modelId="{FA387C87-7BE9-4282-85BD-53792DE8C986}" type="presOf" srcId="{DB15C624-F865-4246-9141-53C24768FF3F}" destId="{2F23FE41-F600-4924-9930-20160E12176B}" srcOrd="0" destOrd="0" presId="urn:microsoft.com/office/officeart/2016/7/layout/LinearBlockProcessNumbered"/>
    <dgm:cxn modelId="{6D2BAE90-76B1-4FEB-97C5-61EF1448CF9B}" type="presOf" srcId="{177EA944-3111-4398-AF50-BC639807F0CC}" destId="{44B9A22D-4AAF-4C52-9CA7-F57D4F976E75}" srcOrd="0" destOrd="0" presId="urn:microsoft.com/office/officeart/2016/7/layout/LinearBlockProcessNumbered"/>
    <dgm:cxn modelId="{99F1F292-4AD0-4E65-BF80-956C25BC85A7}" type="presOf" srcId="{17009452-3CBC-4880-AE2D-6476A2BDB43A}" destId="{81A5E237-4BA8-4CB5-B274-E2091247B09D}" srcOrd="0" destOrd="0" presId="urn:microsoft.com/office/officeart/2016/7/layout/LinearBlockProcessNumbered"/>
    <dgm:cxn modelId="{F04791E2-7730-48A6-840D-A8E51188CF8B}" type="presOf" srcId="{7C65C024-01A1-410D-9220-CD80C9CBF342}" destId="{0F81572F-AB7E-4ECE-AD5C-A1F740A66BF0}" srcOrd="1" destOrd="0" presId="urn:microsoft.com/office/officeart/2016/7/layout/LinearBlockProcessNumbered"/>
    <dgm:cxn modelId="{A42FE5F7-F8D2-481D-8A73-8B37CC15D0F3}" type="presOf" srcId="{E30D3046-E23C-4B1F-ADEA-4A1BC8DC6C89}" destId="{059962FE-FFC5-4B87-87D6-EA3F8A4CB055}" srcOrd="0" destOrd="0" presId="urn:microsoft.com/office/officeart/2016/7/layout/LinearBlockProcessNumbered"/>
    <dgm:cxn modelId="{C97BEB7A-5AB2-4F31-8188-AD80F42032B8}" type="presParOf" srcId="{81A5E237-4BA8-4CB5-B274-E2091247B09D}" destId="{F55D9391-832F-47C3-801B-474302A17D3F}" srcOrd="0" destOrd="0" presId="urn:microsoft.com/office/officeart/2016/7/layout/LinearBlockProcessNumbered"/>
    <dgm:cxn modelId="{47007C3D-B2D9-41B9-9FD5-BB42877C3D90}" type="presParOf" srcId="{F55D9391-832F-47C3-801B-474302A17D3F}" destId="{2F23FE41-F600-4924-9930-20160E12176B}" srcOrd="0" destOrd="0" presId="urn:microsoft.com/office/officeart/2016/7/layout/LinearBlockProcessNumbered"/>
    <dgm:cxn modelId="{921EB1C0-3320-47A1-B370-18D83CB29DAC}" type="presParOf" srcId="{F55D9391-832F-47C3-801B-474302A17D3F}" destId="{44B9A22D-4AAF-4C52-9CA7-F57D4F976E75}" srcOrd="1" destOrd="0" presId="urn:microsoft.com/office/officeart/2016/7/layout/LinearBlockProcessNumbered"/>
    <dgm:cxn modelId="{818AD77F-7C17-45C8-A73C-E743839933E2}" type="presParOf" srcId="{F55D9391-832F-47C3-801B-474302A17D3F}" destId="{BA89AB70-62AC-4080-AA2A-DDFE5BAF5114}" srcOrd="2" destOrd="0" presId="urn:microsoft.com/office/officeart/2016/7/layout/LinearBlockProcessNumbered"/>
    <dgm:cxn modelId="{FCFDD272-8E2E-4F29-9800-9C759C3B1A8B}" type="presParOf" srcId="{81A5E237-4BA8-4CB5-B274-E2091247B09D}" destId="{4CE2263A-6F40-4F93-8A52-CB2C9D40D0A4}" srcOrd="1" destOrd="0" presId="urn:microsoft.com/office/officeart/2016/7/layout/LinearBlockProcessNumbered"/>
    <dgm:cxn modelId="{D7262367-CBA2-44B0-B6EA-1C53F125BC1A}" type="presParOf" srcId="{81A5E237-4BA8-4CB5-B274-E2091247B09D}" destId="{6BAD723C-B944-46FE-868F-39621EA08A07}" srcOrd="2" destOrd="0" presId="urn:microsoft.com/office/officeart/2016/7/layout/LinearBlockProcessNumbered"/>
    <dgm:cxn modelId="{83D84760-C52B-49CE-8A11-29F3883C30FB}" type="presParOf" srcId="{6BAD723C-B944-46FE-868F-39621EA08A07}" destId="{CB732377-86B5-424C-90C8-0E729CB043D9}" srcOrd="0" destOrd="0" presId="urn:microsoft.com/office/officeart/2016/7/layout/LinearBlockProcessNumbered"/>
    <dgm:cxn modelId="{9944EE0C-B1AC-4734-9455-00FA9C6B795A}" type="presParOf" srcId="{6BAD723C-B944-46FE-868F-39621EA08A07}" destId="{8A96F460-E294-4C6D-A1F3-CC2F36415AF2}" srcOrd="1" destOrd="0" presId="urn:microsoft.com/office/officeart/2016/7/layout/LinearBlockProcessNumbered"/>
    <dgm:cxn modelId="{7F792F36-CA02-4FA1-B4C8-3040304CEC0F}" type="presParOf" srcId="{6BAD723C-B944-46FE-868F-39621EA08A07}" destId="{B1E403AD-C7A6-4509-9867-3F0A39E95B54}" srcOrd="2" destOrd="0" presId="urn:microsoft.com/office/officeart/2016/7/layout/LinearBlockProcessNumbered"/>
    <dgm:cxn modelId="{C0313719-743A-4045-A4B6-0089078EAFEF}" type="presParOf" srcId="{81A5E237-4BA8-4CB5-B274-E2091247B09D}" destId="{2D32FC7E-E9F0-4186-8536-CC10450E6263}" srcOrd="3" destOrd="0" presId="urn:microsoft.com/office/officeart/2016/7/layout/LinearBlockProcessNumbered"/>
    <dgm:cxn modelId="{206EA95F-5917-4B96-8C29-2228B016125C}" type="presParOf" srcId="{81A5E237-4BA8-4CB5-B274-E2091247B09D}" destId="{4964BB88-43A1-483F-A7D5-D46F126DF821}" srcOrd="4" destOrd="0" presId="urn:microsoft.com/office/officeart/2016/7/layout/LinearBlockProcessNumbered"/>
    <dgm:cxn modelId="{9177AC45-EAB4-470C-B259-624094DBAAB2}" type="presParOf" srcId="{4964BB88-43A1-483F-A7D5-D46F126DF821}" destId="{6ACA907E-DA3A-49E0-99C7-B42A77B521AD}" srcOrd="0" destOrd="0" presId="urn:microsoft.com/office/officeart/2016/7/layout/LinearBlockProcessNumbered"/>
    <dgm:cxn modelId="{326E87CA-348A-474D-80A5-2FD749A265F1}" type="presParOf" srcId="{4964BB88-43A1-483F-A7D5-D46F126DF821}" destId="{059962FE-FFC5-4B87-87D6-EA3F8A4CB055}" srcOrd="1" destOrd="0" presId="urn:microsoft.com/office/officeart/2016/7/layout/LinearBlockProcessNumbered"/>
    <dgm:cxn modelId="{E6A0C226-D1F0-470C-A293-602A27FA2602}" type="presParOf" srcId="{4964BB88-43A1-483F-A7D5-D46F126DF821}" destId="{0F81572F-AB7E-4ECE-AD5C-A1F740A66BF0}" srcOrd="2" destOrd="0" presId="urn:microsoft.com/office/officeart/2016/7/layout/LinearBlockProcessNumbered"/>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581050C-D735-4882-9F71-47DB18575831}"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E9084BA7-F62E-4ECE-8F32-03C24C3BA08F}">
      <dgm:prSet/>
      <dgm:spPr/>
      <dgm:t>
        <a:bodyPr/>
        <a:lstStyle/>
        <a:p>
          <a:r>
            <a:rPr lang="en-GB" b="1" dirty="0"/>
            <a:t>On-time Delivery Performance</a:t>
          </a:r>
          <a:endParaRPr lang="en-GB" dirty="0"/>
        </a:p>
      </dgm:t>
    </dgm:pt>
    <dgm:pt modelId="{3B30B523-6E35-4127-AFC6-D719AEF01830}" type="parTrans" cxnId="{828AF39E-7ABD-4FC1-987F-90F931353970}">
      <dgm:prSet/>
      <dgm:spPr/>
      <dgm:t>
        <a:bodyPr/>
        <a:lstStyle/>
        <a:p>
          <a:endParaRPr lang="en-US"/>
        </a:p>
      </dgm:t>
    </dgm:pt>
    <dgm:pt modelId="{5349069E-CFB3-4FE1-86ED-6CE83CFE9602}" type="sibTrans" cxnId="{828AF39E-7ABD-4FC1-987F-90F931353970}">
      <dgm:prSet/>
      <dgm:spPr/>
      <dgm:t>
        <a:bodyPr/>
        <a:lstStyle/>
        <a:p>
          <a:endParaRPr lang="en-US"/>
        </a:p>
      </dgm:t>
    </dgm:pt>
    <dgm:pt modelId="{BB4815D1-7FD3-4363-A6A1-20EDBEAF76A7}">
      <dgm:prSet/>
      <dgm:spPr/>
      <dgm:t>
        <a:bodyPr/>
        <a:lstStyle/>
        <a:p>
          <a:r>
            <a:rPr lang="en-GB" b="1" dirty="0"/>
            <a:t>Supply Chain Response Time</a:t>
          </a:r>
          <a:endParaRPr lang="en-GB" dirty="0"/>
        </a:p>
      </dgm:t>
    </dgm:pt>
    <dgm:pt modelId="{73308E92-4B58-4F36-9F63-70FC4EAB8E2E}" type="parTrans" cxnId="{8A85BEA2-5889-4946-B9CB-B6EDBECB9A9E}">
      <dgm:prSet/>
      <dgm:spPr/>
      <dgm:t>
        <a:bodyPr/>
        <a:lstStyle/>
        <a:p>
          <a:endParaRPr lang="en-US"/>
        </a:p>
      </dgm:t>
    </dgm:pt>
    <dgm:pt modelId="{2C0B6C47-D871-490E-AD2C-00D178F04460}" type="sibTrans" cxnId="{8A85BEA2-5889-4946-B9CB-B6EDBECB9A9E}">
      <dgm:prSet/>
      <dgm:spPr/>
      <dgm:t>
        <a:bodyPr/>
        <a:lstStyle/>
        <a:p>
          <a:endParaRPr lang="en-US"/>
        </a:p>
      </dgm:t>
    </dgm:pt>
    <dgm:pt modelId="{2270EA90-91E1-4928-BA6F-8D9D63778ED2}">
      <dgm:prSet/>
      <dgm:spPr/>
      <dgm:t>
        <a:bodyPr/>
        <a:lstStyle/>
        <a:p>
          <a:r>
            <a:rPr lang="en-GB" b="1"/>
            <a:t>User Adoption</a:t>
          </a:r>
          <a:endParaRPr lang="en-GB"/>
        </a:p>
      </dgm:t>
    </dgm:pt>
    <dgm:pt modelId="{181CB94A-7BEE-4A29-8717-20CC7EFFEF73}" type="parTrans" cxnId="{1496B57B-04A4-4907-9DDB-B8802982F2B2}">
      <dgm:prSet/>
      <dgm:spPr/>
      <dgm:t>
        <a:bodyPr/>
        <a:lstStyle/>
        <a:p>
          <a:endParaRPr lang="en-US"/>
        </a:p>
      </dgm:t>
    </dgm:pt>
    <dgm:pt modelId="{47069685-2478-4B5F-8A6A-CC2FCA01B4B1}" type="sibTrans" cxnId="{1496B57B-04A4-4907-9DDB-B8802982F2B2}">
      <dgm:prSet/>
      <dgm:spPr/>
      <dgm:t>
        <a:bodyPr/>
        <a:lstStyle/>
        <a:p>
          <a:endParaRPr lang="en-US"/>
        </a:p>
      </dgm:t>
    </dgm:pt>
    <dgm:pt modelId="{C45DD071-B0E7-4798-B45E-988C7A2E757B}">
      <dgm:prSet/>
      <dgm:spPr/>
      <dgm:t>
        <a:bodyPr/>
        <a:lstStyle/>
        <a:p>
          <a:r>
            <a:rPr lang="en-GB" b="1"/>
            <a:t>Data Accuracy and Integration</a:t>
          </a:r>
          <a:endParaRPr lang="en-US"/>
        </a:p>
      </dgm:t>
    </dgm:pt>
    <dgm:pt modelId="{58B26BD6-64A1-486F-89DC-DDA5748371E7}" type="parTrans" cxnId="{DF843D40-DA61-4245-B919-0D4528BB0677}">
      <dgm:prSet/>
      <dgm:spPr/>
      <dgm:t>
        <a:bodyPr/>
        <a:lstStyle/>
        <a:p>
          <a:endParaRPr lang="en-US"/>
        </a:p>
      </dgm:t>
    </dgm:pt>
    <dgm:pt modelId="{7D325661-D5E0-467D-990F-1355DEE596F5}" type="sibTrans" cxnId="{DF843D40-DA61-4245-B919-0D4528BB0677}">
      <dgm:prSet/>
      <dgm:spPr/>
      <dgm:t>
        <a:bodyPr/>
        <a:lstStyle/>
        <a:p>
          <a:endParaRPr lang="en-US"/>
        </a:p>
      </dgm:t>
    </dgm:pt>
    <dgm:pt modelId="{CADBEB5A-D4C6-4223-BC69-E83F4BCCDC6A}">
      <dgm:prSet/>
      <dgm:spPr/>
      <dgm:t>
        <a:bodyPr/>
        <a:lstStyle/>
        <a:p>
          <a:r>
            <a:rPr lang="en-GB" b="1"/>
            <a:t>AI Effectiveness</a:t>
          </a:r>
          <a:endParaRPr lang="en-GB"/>
        </a:p>
      </dgm:t>
    </dgm:pt>
    <dgm:pt modelId="{450943C3-9B8E-40EB-A55C-01608A5845B3}" type="parTrans" cxnId="{5654C6D0-9A43-48A7-997D-7EB35EE6D7CA}">
      <dgm:prSet/>
      <dgm:spPr/>
      <dgm:t>
        <a:bodyPr/>
        <a:lstStyle/>
        <a:p>
          <a:endParaRPr lang="en-US"/>
        </a:p>
      </dgm:t>
    </dgm:pt>
    <dgm:pt modelId="{31AFC9F4-13AC-4F4E-9C08-8A0C91D24784}" type="sibTrans" cxnId="{5654C6D0-9A43-48A7-997D-7EB35EE6D7CA}">
      <dgm:prSet/>
      <dgm:spPr/>
      <dgm:t>
        <a:bodyPr/>
        <a:lstStyle/>
        <a:p>
          <a:endParaRPr lang="en-US"/>
        </a:p>
      </dgm:t>
    </dgm:pt>
    <dgm:pt modelId="{2B848D08-CEE7-468E-903D-57D373BEF334}">
      <dgm:prSet/>
      <dgm:spPr/>
      <dgm:t>
        <a:bodyPr/>
        <a:lstStyle/>
        <a:p>
          <a:r>
            <a:rPr lang="en-GB" b="1"/>
            <a:t>IoT Device Reliability</a:t>
          </a:r>
          <a:endParaRPr lang="en-GB"/>
        </a:p>
      </dgm:t>
    </dgm:pt>
    <dgm:pt modelId="{EBD5A983-137A-4CB2-AC17-691FDA208029}" type="parTrans" cxnId="{7A4007A1-3A47-45F9-B5F6-95F95C216DC1}">
      <dgm:prSet/>
      <dgm:spPr/>
      <dgm:t>
        <a:bodyPr/>
        <a:lstStyle/>
        <a:p>
          <a:endParaRPr lang="en-US"/>
        </a:p>
      </dgm:t>
    </dgm:pt>
    <dgm:pt modelId="{69F4AD23-C40B-444B-B54C-A3C6E5919DB1}" type="sibTrans" cxnId="{7A4007A1-3A47-45F9-B5F6-95F95C216DC1}">
      <dgm:prSet/>
      <dgm:spPr/>
      <dgm:t>
        <a:bodyPr/>
        <a:lstStyle/>
        <a:p>
          <a:endParaRPr lang="en-US"/>
        </a:p>
      </dgm:t>
    </dgm:pt>
    <dgm:pt modelId="{1CF916E6-3905-440A-82BF-883A5B5453B2}">
      <dgm:prSet/>
      <dgm:spPr/>
      <dgm:t>
        <a:bodyPr/>
        <a:lstStyle/>
        <a:p>
          <a:r>
            <a:rPr lang="en-GB" b="1"/>
            <a:t>Platform Engagement</a:t>
          </a:r>
          <a:endParaRPr lang="en-GB"/>
        </a:p>
      </dgm:t>
    </dgm:pt>
    <dgm:pt modelId="{4E8DE23B-1DCC-4CB1-8DC2-1AF8839BE3F6}" type="parTrans" cxnId="{5CA13A45-E3E1-425C-8472-7A8CA1C0595C}">
      <dgm:prSet/>
      <dgm:spPr/>
      <dgm:t>
        <a:bodyPr/>
        <a:lstStyle/>
        <a:p>
          <a:endParaRPr lang="en-US"/>
        </a:p>
      </dgm:t>
    </dgm:pt>
    <dgm:pt modelId="{B2CE48A4-B09C-49C6-B5D3-2195BB2BCED2}" type="sibTrans" cxnId="{5CA13A45-E3E1-425C-8472-7A8CA1C0595C}">
      <dgm:prSet/>
      <dgm:spPr/>
      <dgm:t>
        <a:bodyPr/>
        <a:lstStyle/>
        <a:p>
          <a:endParaRPr lang="en-US"/>
        </a:p>
      </dgm:t>
    </dgm:pt>
    <dgm:pt modelId="{28D67681-B626-448A-89CD-89A66F133760}" type="pres">
      <dgm:prSet presAssocID="{C581050C-D735-4882-9F71-47DB18575831}" presName="root" presStyleCnt="0">
        <dgm:presLayoutVars>
          <dgm:dir/>
          <dgm:resizeHandles val="exact"/>
        </dgm:presLayoutVars>
      </dgm:prSet>
      <dgm:spPr/>
    </dgm:pt>
    <dgm:pt modelId="{5018161C-420A-407D-B6EF-1288A5347113}" type="pres">
      <dgm:prSet presAssocID="{E9084BA7-F62E-4ECE-8F32-03C24C3BA08F}" presName="compNode" presStyleCnt="0"/>
      <dgm:spPr/>
    </dgm:pt>
    <dgm:pt modelId="{3D0D9F0E-490E-4D20-B635-A4FE51BE0881}" type="pres">
      <dgm:prSet presAssocID="{E9084BA7-F62E-4ECE-8F32-03C24C3BA08F}" presName="iconRect" presStyleLbl="node1" presStyleIdx="0" presStyleCnt="7"/>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ruck"/>
        </a:ext>
      </dgm:extLst>
    </dgm:pt>
    <dgm:pt modelId="{08E2DFCB-FABF-46A3-8347-64FD2BEB68C2}" type="pres">
      <dgm:prSet presAssocID="{E9084BA7-F62E-4ECE-8F32-03C24C3BA08F}" presName="spaceRect" presStyleCnt="0"/>
      <dgm:spPr/>
    </dgm:pt>
    <dgm:pt modelId="{4AA52E5E-190F-456C-9383-4D2C84AA6A40}" type="pres">
      <dgm:prSet presAssocID="{E9084BA7-F62E-4ECE-8F32-03C24C3BA08F}" presName="textRect" presStyleLbl="revTx" presStyleIdx="0" presStyleCnt="7">
        <dgm:presLayoutVars>
          <dgm:chMax val="1"/>
          <dgm:chPref val="1"/>
        </dgm:presLayoutVars>
      </dgm:prSet>
      <dgm:spPr/>
    </dgm:pt>
    <dgm:pt modelId="{2E62AAFD-F932-4F45-BA1E-790F07E9296E}" type="pres">
      <dgm:prSet presAssocID="{5349069E-CFB3-4FE1-86ED-6CE83CFE9602}" presName="sibTrans" presStyleCnt="0"/>
      <dgm:spPr/>
    </dgm:pt>
    <dgm:pt modelId="{AB9F1002-E03A-4988-B773-B3EEF700CCB8}" type="pres">
      <dgm:prSet presAssocID="{BB4815D1-7FD3-4363-A6A1-20EDBEAF76A7}" presName="compNode" presStyleCnt="0"/>
      <dgm:spPr/>
    </dgm:pt>
    <dgm:pt modelId="{A7A36013-C77C-4A1F-82BD-DB43C5D3459D}" type="pres">
      <dgm:prSet presAssocID="{BB4815D1-7FD3-4363-A6A1-20EDBEAF76A7}" presName="iconRect" presStyleLbl="node1" presStyleIdx="1" presStyleCnt="7"/>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topwatch"/>
        </a:ext>
      </dgm:extLst>
    </dgm:pt>
    <dgm:pt modelId="{3592105A-D7A9-458B-B9F1-D1D7C4D294B6}" type="pres">
      <dgm:prSet presAssocID="{BB4815D1-7FD3-4363-A6A1-20EDBEAF76A7}" presName="spaceRect" presStyleCnt="0"/>
      <dgm:spPr/>
    </dgm:pt>
    <dgm:pt modelId="{DE24969A-1861-4E65-A880-4F8F8D04DE26}" type="pres">
      <dgm:prSet presAssocID="{BB4815D1-7FD3-4363-A6A1-20EDBEAF76A7}" presName="textRect" presStyleLbl="revTx" presStyleIdx="1" presStyleCnt="7">
        <dgm:presLayoutVars>
          <dgm:chMax val="1"/>
          <dgm:chPref val="1"/>
        </dgm:presLayoutVars>
      </dgm:prSet>
      <dgm:spPr/>
    </dgm:pt>
    <dgm:pt modelId="{45AED564-A444-47D2-A819-991485037A73}" type="pres">
      <dgm:prSet presAssocID="{2C0B6C47-D871-490E-AD2C-00D178F04460}" presName="sibTrans" presStyleCnt="0"/>
      <dgm:spPr/>
    </dgm:pt>
    <dgm:pt modelId="{95A6C94D-8A82-43FD-95D4-5779F0BC95CE}" type="pres">
      <dgm:prSet presAssocID="{2270EA90-91E1-4928-BA6F-8D9D63778ED2}" presName="compNode" presStyleCnt="0"/>
      <dgm:spPr/>
    </dgm:pt>
    <dgm:pt modelId="{101740B5-1114-40FF-8515-D76A1CC928C2}" type="pres">
      <dgm:prSet presAssocID="{2270EA90-91E1-4928-BA6F-8D9D63778ED2}" presName="iconRect" presStyleLbl="node1" presStyleIdx="2" presStyleCnt="7"/>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User"/>
        </a:ext>
      </dgm:extLst>
    </dgm:pt>
    <dgm:pt modelId="{A341BAD1-5207-4869-9F9A-C337D332F700}" type="pres">
      <dgm:prSet presAssocID="{2270EA90-91E1-4928-BA6F-8D9D63778ED2}" presName="spaceRect" presStyleCnt="0"/>
      <dgm:spPr/>
    </dgm:pt>
    <dgm:pt modelId="{0591DD2F-8478-44AE-A414-B87EE742E13C}" type="pres">
      <dgm:prSet presAssocID="{2270EA90-91E1-4928-BA6F-8D9D63778ED2}" presName="textRect" presStyleLbl="revTx" presStyleIdx="2" presStyleCnt="7">
        <dgm:presLayoutVars>
          <dgm:chMax val="1"/>
          <dgm:chPref val="1"/>
        </dgm:presLayoutVars>
      </dgm:prSet>
      <dgm:spPr/>
    </dgm:pt>
    <dgm:pt modelId="{6E062CF9-2847-447E-A606-72AC84B79D6E}" type="pres">
      <dgm:prSet presAssocID="{47069685-2478-4B5F-8A6A-CC2FCA01B4B1}" presName="sibTrans" presStyleCnt="0"/>
      <dgm:spPr/>
    </dgm:pt>
    <dgm:pt modelId="{3F96C10B-F753-4947-96A8-7581455B53C0}" type="pres">
      <dgm:prSet presAssocID="{C45DD071-B0E7-4798-B45E-988C7A2E757B}" presName="compNode" presStyleCnt="0"/>
      <dgm:spPr/>
    </dgm:pt>
    <dgm:pt modelId="{5457AF42-2D4D-477C-83E4-8AE4EA57DD9F}" type="pres">
      <dgm:prSet presAssocID="{C45DD071-B0E7-4798-B45E-988C7A2E757B}" presName="iconRect" presStyleLbl="node1" presStyleIdx="3" presStyleCnt="7"/>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Bullseye"/>
        </a:ext>
      </dgm:extLst>
    </dgm:pt>
    <dgm:pt modelId="{780C4D2B-67E1-4050-BD06-4D641B2AADB4}" type="pres">
      <dgm:prSet presAssocID="{C45DD071-B0E7-4798-B45E-988C7A2E757B}" presName="spaceRect" presStyleCnt="0"/>
      <dgm:spPr/>
    </dgm:pt>
    <dgm:pt modelId="{C612A51D-34DD-49A6-AB95-3684800449D1}" type="pres">
      <dgm:prSet presAssocID="{C45DD071-B0E7-4798-B45E-988C7A2E757B}" presName="textRect" presStyleLbl="revTx" presStyleIdx="3" presStyleCnt="7">
        <dgm:presLayoutVars>
          <dgm:chMax val="1"/>
          <dgm:chPref val="1"/>
        </dgm:presLayoutVars>
      </dgm:prSet>
      <dgm:spPr/>
    </dgm:pt>
    <dgm:pt modelId="{9FB955D5-6951-4402-B137-8B3856C03925}" type="pres">
      <dgm:prSet presAssocID="{7D325661-D5E0-467D-990F-1355DEE596F5}" presName="sibTrans" presStyleCnt="0"/>
      <dgm:spPr/>
    </dgm:pt>
    <dgm:pt modelId="{3E33719A-CD42-484E-97AA-A72070C8FA0F}" type="pres">
      <dgm:prSet presAssocID="{CADBEB5A-D4C6-4223-BC69-E83F4BCCDC6A}" presName="compNode" presStyleCnt="0"/>
      <dgm:spPr/>
    </dgm:pt>
    <dgm:pt modelId="{B20ACB9B-000A-4454-9FAB-4443E737449B}" type="pres">
      <dgm:prSet presAssocID="{CADBEB5A-D4C6-4223-BC69-E83F4BCCDC6A}" presName="iconRect" presStyleLbl="node1" presStyleIdx="4" presStyleCnt="7"/>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Head with Gears"/>
        </a:ext>
      </dgm:extLst>
    </dgm:pt>
    <dgm:pt modelId="{3B87097A-74B4-40CF-98D1-AE98AB853B93}" type="pres">
      <dgm:prSet presAssocID="{CADBEB5A-D4C6-4223-BC69-E83F4BCCDC6A}" presName="spaceRect" presStyleCnt="0"/>
      <dgm:spPr/>
    </dgm:pt>
    <dgm:pt modelId="{36BB2394-2944-484A-AFFB-C262CB205F2E}" type="pres">
      <dgm:prSet presAssocID="{CADBEB5A-D4C6-4223-BC69-E83F4BCCDC6A}" presName="textRect" presStyleLbl="revTx" presStyleIdx="4" presStyleCnt="7">
        <dgm:presLayoutVars>
          <dgm:chMax val="1"/>
          <dgm:chPref val="1"/>
        </dgm:presLayoutVars>
      </dgm:prSet>
      <dgm:spPr/>
    </dgm:pt>
    <dgm:pt modelId="{43C31FA3-A762-468A-A79E-614E9CE23037}" type="pres">
      <dgm:prSet presAssocID="{31AFC9F4-13AC-4F4E-9C08-8A0C91D24784}" presName="sibTrans" presStyleCnt="0"/>
      <dgm:spPr/>
    </dgm:pt>
    <dgm:pt modelId="{ABCE2D38-AFB8-4E09-9798-7D4CE6FF5E09}" type="pres">
      <dgm:prSet presAssocID="{2B848D08-CEE7-468E-903D-57D373BEF334}" presName="compNode" presStyleCnt="0"/>
      <dgm:spPr/>
    </dgm:pt>
    <dgm:pt modelId="{329068E8-062F-48A9-82EB-DEADF6D5E34B}" type="pres">
      <dgm:prSet presAssocID="{2B848D08-CEE7-468E-903D-57D373BEF334}" presName="iconRect" presStyleLbl="node1" presStyleIdx="5" presStyleCnt="7"/>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Wireless router"/>
        </a:ext>
      </dgm:extLst>
    </dgm:pt>
    <dgm:pt modelId="{A55F8758-2B10-47BC-A5A9-33BEF969340C}" type="pres">
      <dgm:prSet presAssocID="{2B848D08-CEE7-468E-903D-57D373BEF334}" presName="spaceRect" presStyleCnt="0"/>
      <dgm:spPr/>
    </dgm:pt>
    <dgm:pt modelId="{431064FC-A2E5-458C-9F51-2C91B895BACE}" type="pres">
      <dgm:prSet presAssocID="{2B848D08-CEE7-468E-903D-57D373BEF334}" presName="textRect" presStyleLbl="revTx" presStyleIdx="5" presStyleCnt="7">
        <dgm:presLayoutVars>
          <dgm:chMax val="1"/>
          <dgm:chPref val="1"/>
        </dgm:presLayoutVars>
      </dgm:prSet>
      <dgm:spPr/>
    </dgm:pt>
    <dgm:pt modelId="{5D63F078-6544-4624-B0FC-6510A771F811}" type="pres">
      <dgm:prSet presAssocID="{69F4AD23-C40B-444B-B54C-A3C6E5919DB1}" presName="sibTrans" presStyleCnt="0"/>
      <dgm:spPr/>
    </dgm:pt>
    <dgm:pt modelId="{09BF257E-D449-41A9-8EB7-7791395146FF}" type="pres">
      <dgm:prSet presAssocID="{1CF916E6-3905-440A-82BF-883A5B5453B2}" presName="compNode" presStyleCnt="0"/>
      <dgm:spPr/>
    </dgm:pt>
    <dgm:pt modelId="{814B2324-E04D-41BE-98DC-1C9E1DEF6173}" type="pres">
      <dgm:prSet presAssocID="{1CF916E6-3905-440A-82BF-883A5B5453B2}" presName="iconRect" presStyleLbl="node1" presStyleIdx="6" presStyleCnt="7"/>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dgm:spPr>
      <dgm:extLst>
        <a:ext uri="{E40237B7-FDA0-4F09-8148-C483321AD2D9}">
          <dgm14:cNvPr xmlns:dgm14="http://schemas.microsoft.com/office/drawing/2010/diagram" id="0" name="" descr="Tick"/>
        </a:ext>
      </dgm:extLst>
    </dgm:pt>
    <dgm:pt modelId="{E45E2E75-839A-4816-A1F0-D94567110BDB}" type="pres">
      <dgm:prSet presAssocID="{1CF916E6-3905-440A-82BF-883A5B5453B2}" presName="spaceRect" presStyleCnt="0"/>
      <dgm:spPr/>
    </dgm:pt>
    <dgm:pt modelId="{422D8E27-EF90-436D-BE99-E5FE7E83B692}" type="pres">
      <dgm:prSet presAssocID="{1CF916E6-3905-440A-82BF-883A5B5453B2}" presName="textRect" presStyleLbl="revTx" presStyleIdx="6" presStyleCnt="7">
        <dgm:presLayoutVars>
          <dgm:chMax val="1"/>
          <dgm:chPref val="1"/>
        </dgm:presLayoutVars>
      </dgm:prSet>
      <dgm:spPr/>
    </dgm:pt>
  </dgm:ptLst>
  <dgm:cxnLst>
    <dgm:cxn modelId="{01FC001D-876A-4F2F-A3B7-269966B540EB}" type="presOf" srcId="{E9084BA7-F62E-4ECE-8F32-03C24C3BA08F}" destId="{4AA52E5E-190F-456C-9383-4D2C84AA6A40}" srcOrd="0" destOrd="0" presId="urn:microsoft.com/office/officeart/2018/2/layout/IconLabelList"/>
    <dgm:cxn modelId="{6A321F26-D906-409B-AF17-2AF1E63E2486}" type="presOf" srcId="{C45DD071-B0E7-4798-B45E-988C7A2E757B}" destId="{C612A51D-34DD-49A6-AB95-3684800449D1}" srcOrd="0" destOrd="0" presId="urn:microsoft.com/office/officeart/2018/2/layout/IconLabelList"/>
    <dgm:cxn modelId="{A03A9329-0E17-4DDA-8F16-FD0531906B27}" type="presOf" srcId="{2B848D08-CEE7-468E-903D-57D373BEF334}" destId="{431064FC-A2E5-458C-9F51-2C91B895BACE}" srcOrd="0" destOrd="0" presId="urn:microsoft.com/office/officeart/2018/2/layout/IconLabelList"/>
    <dgm:cxn modelId="{DF843D40-DA61-4245-B919-0D4528BB0677}" srcId="{C581050C-D735-4882-9F71-47DB18575831}" destId="{C45DD071-B0E7-4798-B45E-988C7A2E757B}" srcOrd="3" destOrd="0" parTransId="{58B26BD6-64A1-486F-89DC-DDA5748371E7}" sibTransId="{7D325661-D5E0-467D-990F-1355DEE596F5}"/>
    <dgm:cxn modelId="{5CA13A45-E3E1-425C-8472-7A8CA1C0595C}" srcId="{C581050C-D735-4882-9F71-47DB18575831}" destId="{1CF916E6-3905-440A-82BF-883A5B5453B2}" srcOrd="6" destOrd="0" parTransId="{4E8DE23B-1DCC-4CB1-8DC2-1AF8839BE3F6}" sibTransId="{B2CE48A4-B09C-49C6-B5D3-2195BB2BCED2}"/>
    <dgm:cxn modelId="{7B5C3353-B17D-4647-A608-CAEF6ED6ACCC}" type="presOf" srcId="{C581050C-D735-4882-9F71-47DB18575831}" destId="{28D67681-B626-448A-89CD-89A66F133760}" srcOrd="0" destOrd="0" presId="urn:microsoft.com/office/officeart/2018/2/layout/IconLabelList"/>
    <dgm:cxn modelId="{B1D4C864-37A3-4648-84F9-39200E6CF605}" type="presOf" srcId="{BB4815D1-7FD3-4363-A6A1-20EDBEAF76A7}" destId="{DE24969A-1861-4E65-A880-4F8F8D04DE26}" srcOrd="0" destOrd="0" presId="urn:microsoft.com/office/officeart/2018/2/layout/IconLabelList"/>
    <dgm:cxn modelId="{1496B57B-04A4-4907-9DDB-B8802982F2B2}" srcId="{C581050C-D735-4882-9F71-47DB18575831}" destId="{2270EA90-91E1-4928-BA6F-8D9D63778ED2}" srcOrd="2" destOrd="0" parTransId="{181CB94A-7BEE-4A29-8717-20CC7EFFEF73}" sibTransId="{47069685-2478-4B5F-8A6A-CC2FCA01B4B1}"/>
    <dgm:cxn modelId="{BB24BE8A-2D1F-4146-AE54-537B66FBE384}" type="presOf" srcId="{2270EA90-91E1-4928-BA6F-8D9D63778ED2}" destId="{0591DD2F-8478-44AE-A414-B87EE742E13C}" srcOrd="0" destOrd="0" presId="urn:microsoft.com/office/officeart/2018/2/layout/IconLabelList"/>
    <dgm:cxn modelId="{B097D799-103A-4E1D-ACB1-DC4AC41A63DA}" type="presOf" srcId="{CADBEB5A-D4C6-4223-BC69-E83F4BCCDC6A}" destId="{36BB2394-2944-484A-AFFB-C262CB205F2E}" srcOrd="0" destOrd="0" presId="urn:microsoft.com/office/officeart/2018/2/layout/IconLabelList"/>
    <dgm:cxn modelId="{828AF39E-7ABD-4FC1-987F-90F931353970}" srcId="{C581050C-D735-4882-9F71-47DB18575831}" destId="{E9084BA7-F62E-4ECE-8F32-03C24C3BA08F}" srcOrd="0" destOrd="0" parTransId="{3B30B523-6E35-4127-AFC6-D719AEF01830}" sibTransId="{5349069E-CFB3-4FE1-86ED-6CE83CFE9602}"/>
    <dgm:cxn modelId="{7A4007A1-3A47-45F9-B5F6-95F95C216DC1}" srcId="{C581050C-D735-4882-9F71-47DB18575831}" destId="{2B848D08-CEE7-468E-903D-57D373BEF334}" srcOrd="5" destOrd="0" parTransId="{EBD5A983-137A-4CB2-AC17-691FDA208029}" sibTransId="{69F4AD23-C40B-444B-B54C-A3C6E5919DB1}"/>
    <dgm:cxn modelId="{8A85BEA2-5889-4946-B9CB-B6EDBECB9A9E}" srcId="{C581050C-D735-4882-9F71-47DB18575831}" destId="{BB4815D1-7FD3-4363-A6A1-20EDBEAF76A7}" srcOrd="1" destOrd="0" parTransId="{73308E92-4B58-4F36-9F63-70FC4EAB8E2E}" sibTransId="{2C0B6C47-D871-490E-AD2C-00D178F04460}"/>
    <dgm:cxn modelId="{5654C6D0-9A43-48A7-997D-7EB35EE6D7CA}" srcId="{C581050C-D735-4882-9F71-47DB18575831}" destId="{CADBEB5A-D4C6-4223-BC69-E83F4BCCDC6A}" srcOrd="4" destOrd="0" parTransId="{450943C3-9B8E-40EB-A55C-01608A5845B3}" sibTransId="{31AFC9F4-13AC-4F4E-9C08-8A0C91D24784}"/>
    <dgm:cxn modelId="{A5E046D6-5167-49F8-8B08-43769C40799C}" type="presOf" srcId="{1CF916E6-3905-440A-82BF-883A5B5453B2}" destId="{422D8E27-EF90-436D-BE99-E5FE7E83B692}" srcOrd="0" destOrd="0" presId="urn:microsoft.com/office/officeart/2018/2/layout/IconLabelList"/>
    <dgm:cxn modelId="{4690A0AD-5C52-4247-8D04-E2840C7CE7C2}" type="presParOf" srcId="{28D67681-B626-448A-89CD-89A66F133760}" destId="{5018161C-420A-407D-B6EF-1288A5347113}" srcOrd="0" destOrd="0" presId="urn:microsoft.com/office/officeart/2018/2/layout/IconLabelList"/>
    <dgm:cxn modelId="{49964DD7-7168-4CAB-9144-35D8A39673D7}" type="presParOf" srcId="{5018161C-420A-407D-B6EF-1288A5347113}" destId="{3D0D9F0E-490E-4D20-B635-A4FE51BE0881}" srcOrd="0" destOrd="0" presId="urn:microsoft.com/office/officeart/2018/2/layout/IconLabelList"/>
    <dgm:cxn modelId="{29A73F5F-9B56-48FD-96E6-2F1985F4EB2C}" type="presParOf" srcId="{5018161C-420A-407D-B6EF-1288A5347113}" destId="{08E2DFCB-FABF-46A3-8347-64FD2BEB68C2}" srcOrd="1" destOrd="0" presId="urn:microsoft.com/office/officeart/2018/2/layout/IconLabelList"/>
    <dgm:cxn modelId="{D00AEBA0-683E-4DBB-B0FF-D9EF5F69B2DF}" type="presParOf" srcId="{5018161C-420A-407D-B6EF-1288A5347113}" destId="{4AA52E5E-190F-456C-9383-4D2C84AA6A40}" srcOrd="2" destOrd="0" presId="urn:microsoft.com/office/officeart/2018/2/layout/IconLabelList"/>
    <dgm:cxn modelId="{5715CBD8-B7BE-4570-900B-CDB2213DAC4F}" type="presParOf" srcId="{28D67681-B626-448A-89CD-89A66F133760}" destId="{2E62AAFD-F932-4F45-BA1E-790F07E9296E}" srcOrd="1" destOrd="0" presId="urn:microsoft.com/office/officeart/2018/2/layout/IconLabelList"/>
    <dgm:cxn modelId="{CD72E455-3901-4705-A3D8-F3978DE502E9}" type="presParOf" srcId="{28D67681-B626-448A-89CD-89A66F133760}" destId="{AB9F1002-E03A-4988-B773-B3EEF700CCB8}" srcOrd="2" destOrd="0" presId="urn:microsoft.com/office/officeart/2018/2/layout/IconLabelList"/>
    <dgm:cxn modelId="{825B021A-8A7C-4878-B950-D98AF75E95A3}" type="presParOf" srcId="{AB9F1002-E03A-4988-B773-B3EEF700CCB8}" destId="{A7A36013-C77C-4A1F-82BD-DB43C5D3459D}" srcOrd="0" destOrd="0" presId="urn:microsoft.com/office/officeart/2018/2/layout/IconLabelList"/>
    <dgm:cxn modelId="{06F9BFFC-17A5-4A61-9713-C283A55D63F3}" type="presParOf" srcId="{AB9F1002-E03A-4988-B773-B3EEF700CCB8}" destId="{3592105A-D7A9-458B-B9F1-D1D7C4D294B6}" srcOrd="1" destOrd="0" presId="urn:microsoft.com/office/officeart/2018/2/layout/IconLabelList"/>
    <dgm:cxn modelId="{A548C800-31D2-442C-AC9E-36FF56095376}" type="presParOf" srcId="{AB9F1002-E03A-4988-B773-B3EEF700CCB8}" destId="{DE24969A-1861-4E65-A880-4F8F8D04DE26}" srcOrd="2" destOrd="0" presId="urn:microsoft.com/office/officeart/2018/2/layout/IconLabelList"/>
    <dgm:cxn modelId="{643E2DB2-0ACE-4B6F-B643-3FDC5BA4B05E}" type="presParOf" srcId="{28D67681-B626-448A-89CD-89A66F133760}" destId="{45AED564-A444-47D2-A819-991485037A73}" srcOrd="3" destOrd="0" presId="urn:microsoft.com/office/officeart/2018/2/layout/IconLabelList"/>
    <dgm:cxn modelId="{484FBBCA-FF44-4FD2-B9EC-EC7E74C57395}" type="presParOf" srcId="{28D67681-B626-448A-89CD-89A66F133760}" destId="{95A6C94D-8A82-43FD-95D4-5779F0BC95CE}" srcOrd="4" destOrd="0" presId="urn:microsoft.com/office/officeart/2018/2/layout/IconLabelList"/>
    <dgm:cxn modelId="{B3635284-940A-4D21-8914-FEB8A58E5214}" type="presParOf" srcId="{95A6C94D-8A82-43FD-95D4-5779F0BC95CE}" destId="{101740B5-1114-40FF-8515-D76A1CC928C2}" srcOrd="0" destOrd="0" presId="urn:microsoft.com/office/officeart/2018/2/layout/IconLabelList"/>
    <dgm:cxn modelId="{8E99CA1E-749D-466E-BBF7-41B0373698EB}" type="presParOf" srcId="{95A6C94D-8A82-43FD-95D4-5779F0BC95CE}" destId="{A341BAD1-5207-4869-9F9A-C337D332F700}" srcOrd="1" destOrd="0" presId="urn:microsoft.com/office/officeart/2018/2/layout/IconLabelList"/>
    <dgm:cxn modelId="{0D4C193E-B1CA-49FD-98F3-D02B1E290E46}" type="presParOf" srcId="{95A6C94D-8A82-43FD-95D4-5779F0BC95CE}" destId="{0591DD2F-8478-44AE-A414-B87EE742E13C}" srcOrd="2" destOrd="0" presId="urn:microsoft.com/office/officeart/2018/2/layout/IconLabelList"/>
    <dgm:cxn modelId="{C737AC90-C3EE-4139-AD87-AA585A08C75F}" type="presParOf" srcId="{28D67681-B626-448A-89CD-89A66F133760}" destId="{6E062CF9-2847-447E-A606-72AC84B79D6E}" srcOrd="5" destOrd="0" presId="urn:microsoft.com/office/officeart/2018/2/layout/IconLabelList"/>
    <dgm:cxn modelId="{ABA45535-E54E-45C4-BFCC-711088A306E8}" type="presParOf" srcId="{28D67681-B626-448A-89CD-89A66F133760}" destId="{3F96C10B-F753-4947-96A8-7581455B53C0}" srcOrd="6" destOrd="0" presId="urn:microsoft.com/office/officeart/2018/2/layout/IconLabelList"/>
    <dgm:cxn modelId="{5738E32C-3F3D-46DC-B545-D82FDE6F9C76}" type="presParOf" srcId="{3F96C10B-F753-4947-96A8-7581455B53C0}" destId="{5457AF42-2D4D-477C-83E4-8AE4EA57DD9F}" srcOrd="0" destOrd="0" presId="urn:microsoft.com/office/officeart/2018/2/layout/IconLabelList"/>
    <dgm:cxn modelId="{90856797-DDE2-4765-98F3-1A6310DDBB76}" type="presParOf" srcId="{3F96C10B-F753-4947-96A8-7581455B53C0}" destId="{780C4D2B-67E1-4050-BD06-4D641B2AADB4}" srcOrd="1" destOrd="0" presId="urn:microsoft.com/office/officeart/2018/2/layout/IconLabelList"/>
    <dgm:cxn modelId="{FA6201BE-9822-486A-A7EA-78D998C1D3C6}" type="presParOf" srcId="{3F96C10B-F753-4947-96A8-7581455B53C0}" destId="{C612A51D-34DD-49A6-AB95-3684800449D1}" srcOrd="2" destOrd="0" presId="urn:microsoft.com/office/officeart/2018/2/layout/IconLabelList"/>
    <dgm:cxn modelId="{91DD0944-15BC-4189-8C3E-5C52814B980A}" type="presParOf" srcId="{28D67681-B626-448A-89CD-89A66F133760}" destId="{9FB955D5-6951-4402-B137-8B3856C03925}" srcOrd="7" destOrd="0" presId="urn:microsoft.com/office/officeart/2018/2/layout/IconLabelList"/>
    <dgm:cxn modelId="{F08F6A0A-C810-4D6E-B6B3-9AD5D1A4D352}" type="presParOf" srcId="{28D67681-B626-448A-89CD-89A66F133760}" destId="{3E33719A-CD42-484E-97AA-A72070C8FA0F}" srcOrd="8" destOrd="0" presId="urn:microsoft.com/office/officeart/2018/2/layout/IconLabelList"/>
    <dgm:cxn modelId="{BB9606B5-2045-4A07-A10A-433123B9392E}" type="presParOf" srcId="{3E33719A-CD42-484E-97AA-A72070C8FA0F}" destId="{B20ACB9B-000A-4454-9FAB-4443E737449B}" srcOrd="0" destOrd="0" presId="urn:microsoft.com/office/officeart/2018/2/layout/IconLabelList"/>
    <dgm:cxn modelId="{65D1E26F-3C15-4CB5-933C-757633E4A777}" type="presParOf" srcId="{3E33719A-CD42-484E-97AA-A72070C8FA0F}" destId="{3B87097A-74B4-40CF-98D1-AE98AB853B93}" srcOrd="1" destOrd="0" presId="urn:microsoft.com/office/officeart/2018/2/layout/IconLabelList"/>
    <dgm:cxn modelId="{26E9DAD0-F419-4A2B-9944-BC5D0942785B}" type="presParOf" srcId="{3E33719A-CD42-484E-97AA-A72070C8FA0F}" destId="{36BB2394-2944-484A-AFFB-C262CB205F2E}" srcOrd="2" destOrd="0" presId="urn:microsoft.com/office/officeart/2018/2/layout/IconLabelList"/>
    <dgm:cxn modelId="{6936EB07-D797-4426-91CF-D776AE2D566B}" type="presParOf" srcId="{28D67681-B626-448A-89CD-89A66F133760}" destId="{43C31FA3-A762-468A-A79E-614E9CE23037}" srcOrd="9" destOrd="0" presId="urn:microsoft.com/office/officeart/2018/2/layout/IconLabelList"/>
    <dgm:cxn modelId="{8755F22E-D414-4994-AB6D-30A8FADFFD67}" type="presParOf" srcId="{28D67681-B626-448A-89CD-89A66F133760}" destId="{ABCE2D38-AFB8-4E09-9798-7D4CE6FF5E09}" srcOrd="10" destOrd="0" presId="urn:microsoft.com/office/officeart/2018/2/layout/IconLabelList"/>
    <dgm:cxn modelId="{DE68D4A8-1397-40DB-A7A3-FAAF258EB376}" type="presParOf" srcId="{ABCE2D38-AFB8-4E09-9798-7D4CE6FF5E09}" destId="{329068E8-062F-48A9-82EB-DEADF6D5E34B}" srcOrd="0" destOrd="0" presId="urn:microsoft.com/office/officeart/2018/2/layout/IconLabelList"/>
    <dgm:cxn modelId="{00F5ED37-F618-4F92-9120-763D0D6A8D67}" type="presParOf" srcId="{ABCE2D38-AFB8-4E09-9798-7D4CE6FF5E09}" destId="{A55F8758-2B10-47BC-A5A9-33BEF969340C}" srcOrd="1" destOrd="0" presId="urn:microsoft.com/office/officeart/2018/2/layout/IconLabelList"/>
    <dgm:cxn modelId="{9B512167-0DE2-49B8-B8EE-6E0D13243B17}" type="presParOf" srcId="{ABCE2D38-AFB8-4E09-9798-7D4CE6FF5E09}" destId="{431064FC-A2E5-458C-9F51-2C91B895BACE}" srcOrd="2" destOrd="0" presId="urn:microsoft.com/office/officeart/2018/2/layout/IconLabelList"/>
    <dgm:cxn modelId="{6DE9BD71-6923-49DA-A942-810E9B346D1E}" type="presParOf" srcId="{28D67681-B626-448A-89CD-89A66F133760}" destId="{5D63F078-6544-4624-B0FC-6510A771F811}" srcOrd="11" destOrd="0" presId="urn:microsoft.com/office/officeart/2018/2/layout/IconLabelList"/>
    <dgm:cxn modelId="{5F52C801-CBC0-40A6-8A48-DDCC52F3F8F6}" type="presParOf" srcId="{28D67681-B626-448A-89CD-89A66F133760}" destId="{09BF257E-D449-41A9-8EB7-7791395146FF}" srcOrd="12" destOrd="0" presId="urn:microsoft.com/office/officeart/2018/2/layout/IconLabelList"/>
    <dgm:cxn modelId="{6FAE5056-B62F-40F9-903F-216ABAF9F350}" type="presParOf" srcId="{09BF257E-D449-41A9-8EB7-7791395146FF}" destId="{814B2324-E04D-41BE-98DC-1C9E1DEF6173}" srcOrd="0" destOrd="0" presId="urn:microsoft.com/office/officeart/2018/2/layout/IconLabelList"/>
    <dgm:cxn modelId="{CDE3B615-EEDF-4E5E-98FF-38A393CD6E07}" type="presParOf" srcId="{09BF257E-D449-41A9-8EB7-7791395146FF}" destId="{E45E2E75-839A-4816-A1F0-D94567110BDB}" srcOrd="1" destOrd="0" presId="urn:microsoft.com/office/officeart/2018/2/layout/IconLabelList"/>
    <dgm:cxn modelId="{73D32709-7CBD-4F50-A2C1-FF774AA927DA}" type="presParOf" srcId="{09BF257E-D449-41A9-8EB7-7791395146FF}" destId="{422D8E27-EF90-436D-BE99-E5FE7E83B692}"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905D7B04-AF2A-4AF0-A547-E403CF70E424}"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B3176E58-0B70-4B39-84D6-86FB266C7FDE}">
      <dgm:prSet custT="1"/>
      <dgm:spPr/>
      <dgm:t>
        <a:bodyPr/>
        <a:lstStyle/>
        <a:p>
          <a:pPr algn="l"/>
          <a:r>
            <a:rPr lang="en-US" sz="1400" b="1" dirty="0"/>
            <a:t>Access Controls: </a:t>
          </a:r>
          <a:r>
            <a:rPr lang="en-US" sz="1400" dirty="0"/>
            <a:t>Alibaba Cloud has established access management processes, including an access card system and fingerprint access control system. Visitor access to a datacenter and/or server room areas must be requested and approved prior to the visit. </a:t>
          </a:r>
        </a:p>
      </dgm:t>
    </dgm:pt>
    <dgm:pt modelId="{BD091569-6312-44E5-8E8E-23F8C5CB5AC8}" type="parTrans" cxnId="{5739AA2C-F841-4EFB-A84D-3F6F9FF8B394}">
      <dgm:prSet/>
      <dgm:spPr/>
      <dgm:t>
        <a:bodyPr/>
        <a:lstStyle/>
        <a:p>
          <a:endParaRPr lang="en-US"/>
        </a:p>
      </dgm:t>
    </dgm:pt>
    <dgm:pt modelId="{50439640-E012-4519-BFA4-7B102C33D067}" type="sibTrans" cxnId="{5739AA2C-F841-4EFB-A84D-3F6F9FF8B394}">
      <dgm:prSet/>
      <dgm:spPr/>
      <dgm:t>
        <a:bodyPr/>
        <a:lstStyle/>
        <a:p>
          <a:endParaRPr lang="en-US"/>
        </a:p>
      </dgm:t>
    </dgm:pt>
    <dgm:pt modelId="{F467BB71-F45F-49BF-AF88-70F3EC3CEDC0}">
      <dgm:prSet custT="1"/>
      <dgm:spPr/>
      <dgm:t>
        <a:bodyPr/>
        <a:lstStyle/>
        <a:p>
          <a:pPr algn="l"/>
          <a:r>
            <a:rPr lang="en-US" sz="1400" b="1" dirty="0"/>
            <a:t>Access Provisioning</a:t>
          </a:r>
          <a:r>
            <a:rPr lang="en-US" sz="1400" dirty="0"/>
            <a:t>: Alibaba Cloud has policies and procedures established for logical access management of employee access rights. Alibaba Cloud enforces two-factor authentication to authenticate users of the operations platform. </a:t>
          </a:r>
        </a:p>
      </dgm:t>
    </dgm:pt>
    <dgm:pt modelId="{19EB6DA6-1E1D-40DE-891E-E881AE6EB2A2}" type="parTrans" cxnId="{1CA4FB86-F479-4584-96B3-C2592AA4B753}">
      <dgm:prSet/>
      <dgm:spPr/>
      <dgm:t>
        <a:bodyPr/>
        <a:lstStyle/>
        <a:p>
          <a:endParaRPr lang="en-US"/>
        </a:p>
      </dgm:t>
    </dgm:pt>
    <dgm:pt modelId="{BBE3355E-7612-46AA-87BB-671EE1E5A3D0}" type="sibTrans" cxnId="{1CA4FB86-F479-4584-96B3-C2592AA4B753}">
      <dgm:prSet/>
      <dgm:spPr/>
      <dgm:t>
        <a:bodyPr/>
        <a:lstStyle/>
        <a:p>
          <a:endParaRPr lang="en-US"/>
        </a:p>
      </dgm:t>
    </dgm:pt>
    <dgm:pt modelId="{19A90B85-6ADC-49AA-ADB8-D279407E63FA}">
      <dgm:prSet custT="1"/>
      <dgm:spPr/>
      <dgm:t>
        <a:bodyPr/>
        <a:lstStyle/>
        <a:p>
          <a:pPr algn="l"/>
          <a:r>
            <a:rPr lang="en-US" sz="1400" b="1" dirty="0"/>
            <a:t>Data Transmission</a:t>
          </a:r>
          <a:r>
            <a:rPr lang="en-US" sz="1400" dirty="0"/>
            <a:t>: Hyper Text Transfer Protocol over Secure Socket Layer (HTTPS) is deployed in the Management Console and Open API gateway. Alibaba Cloud Security Certificate Service, by which tenants can purchase and deploy digital certificates directly through Alibaba Cloud's platform, is provided.</a:t>
          </a:r>
        </a:p>
      </dgm:t>
    </dgm:pt>
    <dgm:pt modelId="{2FBF995B-0D21-47F7-9A01-F15BE4A53FF2}" type="parTrans" cxnId="{A551D30C-582C-4818-9DBB-536E3DD1ABEC}">
      <dgm:prSet/>
      <dgm:spPr/>
      <dgm:t>
        <a:bodyPr/>
        <a:lstStyle/>
        <a:p>
          <a:endParaRPr lang="en-US"/>
        </a:p>
      </dgm:t>
    </dgm:pt>
    <dgm:pt modelId="{AE4D4C0F-51C1-48BD-B343-4173CD7C8DE8}" type="sibTrans" cxnId="{A551D30C-582C-4818-9DBB-536E3DD1ABEC}">
      <dgm:prSet/>
      <dgm:spPr/>
      <dgm:t>
        <a:bodyPr/>
        <a:lstStyle/>
        <a:p>
          <a:endParaRPr lang="en-US"/>
        </a:p>
      </dgm:t>
    </dgm:pt>
    <dgm:pt modelId="{1BAA9C67-547F-4EEF-AA80-6D44BF2544AD}" type="pres">
      <dgm:prSet presAssocID="{905D7B04-AF2A-4AF0-A547-E403CF70E424}" presName="root" presStyleCnt="0">
        <dgm:presLayoutVars>
          <dgm:dir/>
          <dgm:resizeHandles val="exact"/>
        </dgm:presLayoutVars>
      </dgm:prSet>
      <dgm:spPr/>
    </dgm:pt>
    <dgm:pt modelId="{78796C52-2365-46A4-8BBD-65BB916A39B6}" type="pres">
      <dgm:prSet presAssocID="{B3176E58-0B70-4B39-84D6-86FB266C7FDE}" presName="compNode" presStyleCnt="0"/>
      <dgm:spPr/>
    </dgm:pt>
    <dgm:pt modelId="{9B146F77-1027-4436-BA0E-4062E0662F6B}" type="pres">
      <dgm:prSet presAssocID="{B3176E58-0B70-4B39-84D6-86FB266C7FDE}"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ecurity Camera Sign"/>
        </a:ext>
      </dgm:extLst>
    </dgm:pt>
    <dgm:pt modelId="{D5F37D05-85C2-41F3-BC1E-F76A32D849C3}" type="pres">
      <dgm:prSet presAssocID="{B3176E58-0B70-4B39-84D6-86FB266C7FDE}" presName="spaceRect" presStyleCnt="0"/>
      <dgm:spPr/>
    </dgm:pt>
    <dgm:pt modelId="{5DF18F09-C874-4199-919F-C08389F8383D}" type="pres">
      <dgm:prSet presAssocID="{B3176E58-0B70-4B39-84D6-86FB266C7FDE}" presName="textRect" presStyleLbl="revTx" presStyleIdx="0" presStyleCnt="3">
        <dgm:presLayoutVars>
          <dgm:chMax val="1"/>
          <dgm:chPref val="1"/>
        </dgm:presLayoutVars>
      </dgm:prSet>
      <dgm:spPr/>
    </dgm:pt>
    <dgm:pt modelId="{B7564463-5C27-497F-8B91-B2A9AB5612BC}" type="pres">
      <dgm:prSet presAssocID="{50439640-E012-4519-BFA4-7B102C33D067}" presName="sibTrans" presStyleCnt="0"/>
      <dgm:spPr/>
    </dgm:pt>
    <dgm:pt modelId="{595A5F6B-C63B-4DBC-B993-F9A08EFF1FAD}" type="pres">
      <dgm:prSet presAssocID="{F467BB71-F45F-49BF-AF88-70F3EC3CEDC0}" presName="compNode" presStyleCnt="0"/>
      <dgm:spPr/>
    </dgm:pt>
    <dgm:pt modelId="{FA30DE0C-29E9-4C64-8D65-1C53BDDE76CB}" type="pres">
      <dgm:prSet presAssocID="{F467BB71-F45F-49BF-AF88-70F3EC3CEDC0}"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Lock"/>
        </a:ext>
      </dgm:extLst>
    </dgm:pt>
    <dgm:pt modelId="{51404E3F-B866-4146-B2AD-EBBF95C55C70}" type="pres">
      <dgm:prSet presAssocID="{F467BB71-F45F-49BF-AF88-70F3EC3CEDC0}" presName="spaceRect" presStyleCnt="0"/>
      <dgm:spPr/>
    </dgm:pt>
    <dgm:pt modelId="{43016E35-870C-438F-9D49-565E06A8AFD6}" type="pres">
      <dgm:prSet presAssocID="{F467BB71-F45F-49BF-AF88-70F3EC3CEDC0}" presName="textRect" presStyleLbl="revTx" presStyleIdx="1" presStyleCnt="3">
        <dgm:presLayoutVars>
          <dgm:chMax val="1"/>
          <dgm:chPref val="1"/>
        </dgm:presLayoutVars>
      </dgm:prSet>
      <dgm:spPr/>
    </dgm:pt>
    <dgm:pt modelId="{DDD3788D-DF7B-4B7C-9873-B52BD5AF56DD}" type="pres">
      <dgm:prSet presAssocID="{BBE3355E-7612-46AA-87BB-671EE1E5A3D0}" presName="sibTrans" presStyleCnt="0"/>
      <dgm:spPr/>
    </dgm:pt>
    <dgm:pt modelId="{BF4F3420-0094-4288-8ABD-92A9460E8F81}" type="pres">
      <dgm:prSet presAssocID="{19A90B85-6ADC-49AA-ADB8-D279407E63FA}" presName="compNode" presStyleCnt="0"/>
      <dgm:spPr/>
    </dgm:pt>
    <dgm:pt modelId="{B5F28F4D-C705-445F-839F-B52F21F6D3D4}" type="pres">
      <dgm:prSet presAssocID="{19A90B85-6ADC-49AA-ADB8-D279407E63FA}"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isconnected"/>
        </a:ext>
      </dgm:extLst>
    </dgm:pt>
    <dgm:pt modelId="{2A97F70C-4FD3-4EA6-8C1D-47F0FC585B82}" type="pres">
      <dgm:prSet presAssocID="{19A90B85-6ADC-49AA-ADB8-D279407E63FA}" presName="spaceRect" presStyleCnt="0"/>
      <dgm:spPr/>
    </dgm:pt>
    <dgm:pt modelId="{31B5F546-C2E0-4D78-861C-B188BDBD29BA}" type="pres">
      <dgm:prSet presAssocID="{19A90B85-6ADC-49AA-ADB8-D279407E63FA}" presName="textRect" presStyleLbl="revTx" presStyleIdx="2" presStyleCnt="3" custScaleX="131199">
        <dgm:presLayoutVars>
          <dgm:chMax val="1"/>
          <dgm:chPref val="1"/>
        </dgm:presLayoutVars>
      </dgm:prSet>
      <dgm:spPr/>
    </dgm:pt>
  </dgm:ptLst>
  <dgm:cxnLst>
    <dgm:cxn modelId="{A551D30C-582C-4818-9DBB-536E3DD1ABEC}" srcId="{905D7B04-AF2A-4AF0-A547-E403CF70E424}" destId="{19A90B85-6ADC-49AA-ADB8-D279407E63FA}" srcOrd="2" destOrd="0" parTransId="{2FBF995B-0D21-47F7-9A01-F15BE4A53FF2}" sibTransId="{AE4D4C0F-51C1-48BD-B343-4173CD7C8DE8}"/>
    <dgm:cxn modelId="{5739AA2C-F841-4EFB-A84D-3F6F9FF8B394}" srcId="{905D7B04-AF2A-4AF0-A547-E403CF70E424}" destId="{B3176E58-0B70-4B39-84D6-86FB266C7FDE}" srcOrd="0" destOrd="0" parTransId="{BD091569-6312-44E5-8E8E-23F8C5CB5AC8}" sibTransId="{50439640-E012-4519-BFA4-7B102C33D067}"/>
    <dgm:cxn modelId="{010C2F33-190D-4CF0-9AFE-EC0754AE9219}" type="presOf" srcId="{F467BB71-F45F-49BF-AF88-70F3EC3CEDC0}" destId="{43016E35-870C-438F-9D49-565E06A8AFD6}" srcOrd="0" destOrd="0" presId="urn:microsoft.com/office/officeart/2018/2/layout/IconLabelList"/>
    <dgm:cxn modelId="{ABCA9D47-58B2-49A9-A29B-3527F9C319E8}" type="presOf" srcId="{B3176E58-0B70-4B39-84D6-86FB266C7FDE}" destId="{5DF18F09-C874-4199-919F-C08389F8383D}" srcOrd="0" destOrd="0" presId="urn:microsoft.com/office/officeart/2018/2/layout/IconLabelList"/>
    <dgm:cxn modelId="{5789D158-F68D-4AAE-B15C-DABC22DC46AA}" type="presOf" srcId="{905D7B04-AF2A-4AF0-A547-E403CF70E424}" destId="{1BAA9C67-547F-4EEF-AA80-6D44BF2544AD}" srcOrd="0" destOrd="0" presId="urn:microsoft.com/office/officeart/2018/2/layout/IconLabelList"/>
    <dgm:cxn modelId="{8EBAEE76-2AC6-45C7-85E7-C89747A72D74}" type="presOf" srcId="{19A90B85-6ADC-49AA-ADB8-D279407E63FA}" destId="{31B5F546-C2E0-4D78-861C-B188BDBD29BA}" srcOrd="0" destOrd="0" presId="urn:microsoft.com/office/officeart/2018/2/layout/IconLabelList"/>
    <dgm:cxn modelId="{1CA4FB86-F479-4584-96B3-C2592AA4B753}" srcId="{905D7B04-AF2A-4AF0-A547-E403CF70E424}" destId="{F467BB71-F45F-49BF-AF88-70F3EC3CEDC0}" srcOrd="1" destOrd="0" parTransId="{19EB6DA6-1E1D-40DE-891E-E881AE6EB2A2}" sibTransId="{BBE3355E-7612-46AA-87BB-671EE1E5A3D0}"/>
    <dgm:cxn modelId="{21B29FA9-0344-4AC8-B589-B11DB0DBB469}" type="presParOf" srcId="{1BAA9C67-547F-4EEF-AA80-6D44BF2544AD}" destId="{78796C52-2365-46A4-8BBD-65BB916A39B6}" srcOrd="0" destOrd="0" presId="urn:microsoft.com/office/officeart/2018/2/layout/IconLabelList"/>
    <dgm:cxn modelId="{8EA89C40-676C-48F3-8742-FC503D29BB78}" type="presParOf" srcId="{78796C52-2365-46A4-8BBD-65BB916A39B6}" destId="{9B146F77-1027-4436-BA0E-4062E0662F6B}" srcOrd="0" destOrd="0" presId="urn:microsoft.com/office/officeart/2018/2/layout/IconLabelList"/>
    <dgm:cxn modelId="{2AD7EBBE-735E-4087-8FDC-4AE67548F680}" type="presParOf" srcId="{78796C52-2365-46A4-8BBD-65BB916A39B6}" destId="{D5F37D05-85C2-41F3-BC1E-F76A32D849C3}" srcOrd="1" destOrd="0" presId="urn:microsoft.com/office/officeart/2018/2/layout/IconLabelList"/>
    <dgm:cxn modelId="{35A2CB80-F18A-434C-A933-2C16AB88F81A}" type="presParOf" srcId="{78796C52-2365-46A4-8BBD-65BB916A39B6}" destId="{5DF18F09-C874-4199-919F-C08389F8383D}" srcOrd="2" destOrd="0" presId="urn:microsoft.com/office/officeart/2018/2/layout/IconLabelList"/>
    <dgm:cxn modelId="{83A879D1-F30A-401E-A928-89C09F4FD2AB}" type="presParOf" srcId="{1BAA9C67-547F-4EEF-AA80-6D44BF2544AD}" destId="{B7564463-5C27-497F-8B91-B2A9AB5612BC}" srcOrd="1" destOrd="0" presId="urn:microsoft.com/office/officeart/2018/2/layout/IconLabelList"/>
    <dgm:cxn modelId="{A4343DDE-18DE-46EA-AC22-A00E12B56820}" type="presParOf" srcId="{1BAA9C67-547F-4EEF-AA80-6D44BF2544AD}" destId="{595A5F6B-C63B-4DBC-B993-F9A08EFF1FAD}" srcOrd="2" destOrd="0" presId="urn:microsoft.com/office/officeart/2018/2/layout/IconLabelList"/>
    <dgm:cxn modelId="{F4B84D03-6D1C-4E65-8309-2DF13FE689B1}" type="presParOf" srcId="{595A5F6B-C63B-4DBC-B993-F9A08EFF1FAD}" destId="{FA30DE0C-29E9-4C64-8D65-1C53BDDE76CB}" srcOrd="0" destOrd="0" presId="urn:microsoft.com/office/officeart/2018/2/layout/IconLabelList"/>
    <dgm:cxn modelId="{E74B2455-FDDC-4E24-82ED-C7F7C7C76208}" type="presParOf" srcId="{595A5F6B-C63B-4DBC-B993-F9A08EFF1FAD}" destId="{51404E3F-B866-4146-B2AD-EBBF95C55C70}" srcOrd="1" destOrd="0" presId="urn:microsoft.com/office/officeart/2018/2/layout/IconLabelList"/>
    <dgm:cxn modelId="{97FD0E34-BE6B-4A30-86E8-EE616BCF8475}" type="presParOf" srcId="{595A5F6B-C63B-4DBC-B993-F9A08EFF1FAD}" destId="{43016E35-870C-438F-9D49-565E06A8AFD6}" srcOrd="2" destOrd="0" presId="urn:microsoft.com/office/officeart/2018/2/layout/IconLabelList"/>
    <dgm:cxn modelId="{8CB0AA45-D53B-47AA-BF6C-257865EB3017}" type="presParOf" srcId="{1BAA9C67-547F-4EEF-AA80-6D44BF2544AD}" destId="{DDD3788D-DF7B-4B7C-9873-B52BD5AF56DD}" srcOrd="3" destOrd="0" presId="urn:microsoft.com/office/officeart/2018/2/layout/IconLabelList"/>
    <dgm:cxn modelId="{091CFB6C-6068-489C-9A36-1B579387963C}" type="presParOf" srcId="{1BAA9C67-547F-4EEF-AA80-6D44BF2544AD}" destId="{BF4F3420-0094-4288-8ABD-92A9460E8F81}" srcOrd="4" destOrd="0" presId="urn:microsoft.com/office/officeart/2018/2/layout/IconLabelList"/>
    <dgm:cxn modelId="{D26871F0-A00D-4F8C-8C25-16DD62AAC0EC}" type="presParOf" srcId="{BF4F3420-0094-4288-8ABD-92A9460E8F81}" destId="{B5F28F4D-C705-445F-839F-B52F21F6D3D4}" srcOrd="0" destOrd="0" presId="urn:microsoft.com/office/officeart/2018/2/layout/IconLabelList"/>
    <dgm:cxn modelId="{772DC599-F357-462E-BC8E-A97EA247EC17}" type="presParOf" srcId="{BF4F3420-0094-4288-8ABD-92A9460E8F81}" destId="{2A97F70C-4FD3-4EA6-8C1D-47F0FC585B82}" srcOrd="1" destOrd="0" presId="urn:microsoft.com/office/officeart/2018/2/layout/IconLabelList"/>
    <dgm:cxn modelId="{9726478F-DA9D-4D40-8329-6CE0CB6C4042}" type="presParOf" srcId="{BF4F3420-0094-4288-8ABD-92A9460E8F81}" destId="{31B5F546-C2E0-4D78-861C-B188BDBD29BA}"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04535584-4123-4F68-BC69-21C26209D874}" type="doc">
      <dgm:prSet loTypeId="urn:microsoft.com/office/officeart/2005/8/layout/hierarchy1" loCatId="hierarchy" qsTypeId="urn:microsoft.com/office/officeart/2005/8/quickstyle/simple4" qsCatId="simple" csTypeId="urn:microsoft.com/office/officeart/2005/8/colors/colorful2" csCatId="colorful" phldr="1"/>
      <dgm:spPr/>
      <dgm:t>
        <a:bodyPr/>
        <a:lstStyle/>
        <a:p>
          <a:endParaRPr lang="en-US"/>
        </a:p>
      </dgm:t>
    </dgm:pt>
    <dgm:pt modelId="{80829C95-DC01-4B75-8998-53A12D991DD5}">
      <dgm:prSet/>
      <dgm:spPr/>
      <dgm:t>
        <a:bodyPr/>
        <a:lstStyle/>
        <a:p>
          <a:pPr>
            <a:defRPr cap="all"/>
          </a:pPr>
          <a:r>
            <a:rPr lang="en-GB"/>
            <a:t>To enhance its supply chain, Alibaba can integrate cutting-edge technologies such as artificial intelligence (AI) and the Internet of Things (IoT) to improve real-time decision-making</a:t>
          </a:r>
          <a:endParaRPr lang="en-US"/>
        </a:p>
      </dgm:t>
    </dgm:pt>
    <dgm:pt modelId="{39A0E16E-9380-4788-8B70-A33EDEE25F6E}" type="parTrans" cxnId="{5487B2BA-3797-4E9A-94AE-F2D0A5EA9084}">
      <dgm:prSet/>
      <dgm:spPr/>
      <dgm:t>
        <a:bodyPr/>
        <a:lstStyle/>
        <a:p>
          <a:endParaRPr lang="en-US"/>
        </a:p>
      </dgm:t>
    </dgm:pt>
    <dgm:pt modelId="{23562F4C-4FCC-4870-885E-420204CB8967}" type="sibTrans" cxnId="{5487B2BA-3797-4E9A-94AE-F2D0A5EA9084}">
      <dgm:prSet/>
      <dgm:spPr/>
      <dgm:t>
        <a:bodyPr/>
        <a:lstStyle/>
        <a:p>
          <a:endParaRPr lang="en-US"/>
        </a:p>
      </dgm:t>
    </dgm:pt>
    <dgm:pt modelId="{F20EB7FD-70DB-463E-9DD6-DBB33B8086EB}">
      <dgm:prSet/>
      <dgm:spPr/>
      <dgm:t>
        <a:bodyPr/>
        <a:lstStyle/>
        <a:p>
          <a:pPr>
            <a:defRPr cap="all"/>
          </a:pPr>
          <a:r>
            <a:rPr lang="en-GB"/>
            <a:t>Implement AI-driven chatbots for quick, reliable customer support.</a:t>
          </a:r>
          <a:endParaRPr lang="en-US"/>
        </a:p>
      </dgm:t>
    </dgm:pt>
    <dgm:pt modelId="{B5E8CC3C-4138-48FF-AF6F-0B6CD896B967}" type="parTrans" cxnId="{518C058F-2A21-4260-9C4B-FBA8008DF699}">
      <dgm:prSet/>
      <dgm:spPr/>
      <dgm:t>
        <a:bodyPr/>
        <a:lstStyle/>
        <a:p>
          <a:endParaRPr lang="en-US"/>
        </a:p>
      </dgm:t>
    </dgm:pt>
    <dgm:pt modelId="{5CF1F54A-47D8-4A40-9A20-9956205BB9FC}" type="sibTrans" cxnId="{518C058F-2A21-4260-9C4B-FBA8008DF699}">
      <dgm:prSet/>
      <dgm:spPr/>
      <dgm:t>
        <a:bodyPr/>
        <a:lstStyle/>
        <a:p>
          <a:endParaRPr lang="en-US"/>
        </a:p>
      </dgm:t>
    </dgm:pt>
    <dgm:pt modelId="{28668180-FBD1-4E13-A185-B3AC8041343B}">
      <dgm:prSet/>
      <dgm:spPr/>
      <dgm:t>
        <a:bodyPr/>
        <a:lstStyle/>
        <a:p>
          <a:pPr>
            <a:defRPr cap="all"/>
          </a:pPr>
          <a:r>
            <a:rPr lang="en-GB"/>
            <a:t>Establish robust feedback channels for continuous improvement based on customer insights.</a:t>
          </a:r>
          <a:endParaRPr lang="en-US"/>
        </a:p>
      </dgm:t>
    </dgm:pt>
    <dgm:pt modelId="{327A5F36-6AB1-469D-9B39-5B67E6AB1351}" type="parTrans" cxnId="{F1C3543C-D87F-4755-977C-FA5B8C3BB9E7}">
      <dgm:prSet/>
      <dgm:spPr/>
      <dgm:t>
        <a:bodyPr/>
        <a:lstStyle/>
        <a:p>
          <a:endParaRPr lang="en-US"/>
        </a:p>
      </dgm:t>
    </dgm:pt>
    <dgm:pt modelId="{98F10A75-4B0E-4C48-AD1C-567BA8DF444B}" type="sibTrans" cxnId="{F1C3543C-D87F-4755-977C-FA5B8C3BB9E7}">
      <dgm:prSet/>
      <dgm:spPr/>
      <dgm:t>
        <a:bodyPr/>
        <a:lstStyle/>
        <a:p>
          <a:endParaRPr lang="en-US"/>
        </a:p>
      </dgm:t>
    </dgm:pt>
    <dgm:pt modelId="{33FFD04C-745F-3446-846F-23030272028E}" type="pres">
      <dgm:prSet presAssocID="{04535584-4123-4F68-BC69-21C26209D874}" presName="hierChild1" presStyleCnt="0">
        <dgm:presLayoutVars>
          <dgm:chPref val="1"/>
          <dgm:dir/>
          <dgm:animOne val="branch"/>
          <dgm:animLvl val="lvl"/>
          <dgm:resizeHandles/>
        </dgm:presLayoutVars>
      </dgm:prSet>
      <dgm:spPr/>
    </dgm:pt>
    <dgm:pt modelId="{550F524B-611C-1A48-A081-B3380858F366}" type="pres">
      <dgm:prSet presAssocID="{80829C95-DC01-4B75-8998-53A12D991DD5}" presName="hierRoot1" presStyleCnt="0"/>
      <dgm:spPr/>
    </dgm:pt>
    <dgm:pt modelId="{7DF8D817-6DE4-774B-BF10-BC961080CCC4}" type="pres">
      <dgm:prSet presAssocID="{80829C95-DC01-4B75-8998-53A12D991DD5}" presName="composite" presStyleCnt="0"/>
      <dgm:spPr/>
    </dgm:pt>
    <dgm:pt modelId="{03AD21EA-D5E9-644C-9A98-9E135A853117}" type="pres">
      <dgm:prSet presAssocID="{80829C95-DC01-4B75-8998-53A12D991DD5}" presName="background" presStyleLbl="node0" presStyleIdx="0" presStyleCnt="3"/>
      <dgm:spPr/>
    </dgm:pt>
    <dgm:pt modelId="{E0713E28-86A0-B944-8373-CCE7F7AD7E17}" type="pres">
      <dgm:prSet presAssocID="{80829C95-DC01-4B75-8998-53A12D991DD5}" presName="text" presStyleLbl="fgAcc0" presStyleIdx="0" presStyleCnt="3">
        <dgm:presLayoutVars>
          <dgm:chPref val="3"/>
        </dgm:presLayoutVars>
      </dgm:prSet>
      <dgm:spPr/>
    </dgm:pt>
    <dgm:pt modelId="{FFCFD2B6-E606-1248-9C35-539473AC9E24}" type="pres">
      <dgm:prSet presAssocID="{80829C95-DC01-4B75-8998-53A12D991DD5}" presName="hierChild2" presStyleCnt="0"/>
      <dgm:spPr/>
    </dgm:pt>
    <dgm:pt modelId="{F70BC3A7-69BC-A347-8B43-935CFCFE2D5E}" type="pres">
      <dgm:prSet presAssocID="{F20EB7FD-70DB-463E-9DD6-DBB33B8086EB}" presName="hierRoot1" presStyleCnt="0"/>
      <dgm:spPr/>
    </dgm:pt>
    <dgm:pt modelId="{FC49F77C-A179-9849-9378-185842B49166}" type="pres">
      <dgm:prSet presAssocID="{F20EB7FD-70DB-463E-9DD6-DBB33B8086EB}" presName="composite" presStyleCnt="0"/>
      <dgm:spPr/>
    </dgm:pt>
    <dgm:pt modelId="{71312FFD-685E-1B46-A218-EEE1309E9F1F}" type="pres">
      <dgm:prSet presAssocID="{F20EB7FD-70DB-463E-9DD6-DBB33B8086EB}" presName="background" presStyleLbl="node0" presStyleIdx="1" presStyleCnt="3"/>
      <dgm:spPr/>
    </dgm:pt>
    <dgm:pt modelId="{23A7A793-A4DE-9047-A6EB-608CF467737E}" type="pres">
      <dgm:prSet presAssocID="{F20EB7FD-70DB-463E-9DD6-DBB33B8086EB}" presName="text" presStyleLbl="fgAcc0" presStyleIdx="1" presStyleCnt="3">
        <dgm:presLayoutVars>
          <dgm:chPref val="3"/>
        </dgm:presLayoutVars>
      </dgm:prSet>
      <dgm:spPr/>
    </dgm:pt>
    <dgm:pt modelId="{065D6CEE-FC42-3B49-8A57-B5B22C83C167}" type="pres">
      <dgm:prSet presAssocID="{F20EB7FD-70DB-463E-9DD6-DBB33B8086EB}" presName="hierChild2" presStyleCnt="0"/>
      <dgm:spPr/>
    </dgm:pt>
    <dgm:pt modelId="{0F2106B9-8D82-8248-9FEC-6A76015D87D1}" type="pres">
      <dgm:prSet presAssocID="{28668180-FBD1-4E13-A185-B3AC8041343B}" presName="hierRoot1" presStyleCnt="0"/>
      <dgm:spPr/>
    </dgm:pt>
    <dgm:pt modelId="{73644C80-A4EF-B349-B4CB-3B0A8202DD63}" type="pres">
      <dgm:prSet presAssocID="{28668180-FBD1-4E13-A185-B3AC8041343B}" presName="composite" presStyleCnt="0"/>
      <dgm:spPr/>
    </dgm:pt>
    <dgm:pt modelId="{D840A103-E7B6-FC4D-9BC7-50C4515FB9A2}" type="pres">
      <dgm:prSet presAssocID="{28668180-FBD1-4E13-A185-B3AC8041343B}" presName="background" presStyleLbl="node0" presStyleIdx="2" presStyleCnt="3"/>
      <dgm:spPr/>
    </dgm:pt>
    <dgm:pt modelId="{B60D90B6-E26D-CD4E-9AE3-053BC32F449B}" type="pres">
      <dgm:prSet presAssocID="{28668180-FBD1-4E13-A185-B3AC8041343B}" presName="text" presStyleLbl="fgAcc0" presStyleIdx="2" presStyleCnt="3">
        <dgm:presLayoutVars>
          <dgm:chPref val="3"/>
        </dgm:presLayoutVars>
      </dgm:prSet>
      <dgm:spPr/>
    </dgm:pt>
    <dgm:pt modelId="{4AD35129-C88A-5643-B2A1-667C26B3A7D3}" type="pres">
      <dgm:prSet presAssocID="{28668180-FBD1-4E13-A185-B3AC8041343B}" presName="hierChild2" presStyleCnt="0"/>
      <dgm:spPr/>
    </dgm:pt>
  </dgm:ptLst>
  <dgm:cxnLst>
    <dgm:cxn modelId="{F1C3543C-D87F-4755-977C-FA5B8C3BB9E7}" srcId="{04535584-4123-4F68-BC69-21C26209D874}" destId="{28668180-FBD1-4E13-A185-B3AC8041343B}" srcOrd="2" destOrd="0" parTransId="{327A5F36-6AB1-469D-9B39-5B67E6AB1351}" sibTransId="{98F10A75-4B0E-4C48-AD1C-567BA8DF444B}"/>
    <dgm:cxn modelId="{C588B483-C005-FF45-93EC-D4CB15D5C475}" type="presOf" srcId="{04535584-4123-4F68-BC69-21C26209D874}" destId="{33FFD04C-745F-3446-846F-23030272028E}" srcOrd="0" destOrd="0" presId="urn:microsoft.com/office/officeart/2005/8/layout/hierarchy1"/>
    <dgm:cxn modelId="{518C058F-2A21-4260-9C4B-FBA8008DF699}" srcId="{04535584-4123-4F68-BC69-21C26209D874}" destId="{F20EB7FD-70DB-463E-9DD6-DBB33B8086EB}" srcOrd="1" destOrd="0" parTransId="{B5E8CC3C-4138-48FF-AF6F-0B6CD896B967}" sibTransId="{5CF1F54A-47D8-4A40-9A20-9956205BB9FC}"/>
    <dgm:cxn modelId="{8F9C709F-44E6-EE42-B8F4-53F0249F6CC8}" type="presOf" srcId="{80829C95-DC01-4B75-8998-53A12D991DD5}" destId="{E0713E28-86A0-B944-8373-CCE7F7AD7E17}" srcOrd="0" destOrd="0" presId="urn:microsoft.com/office/officeart/2005/8/layout/hierarchy1"/>
    <dgm:cxn modelId="{5487B2BA-3797-4E9A-94AE-F2D0A5EA9084}" srcId="{04535584-4123-4F68-BC69-21C26209D874}" destId="{80829C95-DC01-4B75-8998-53A12D991DD5}" srcOrd="0" destOrd="0" parTransId="{39A0E16E-9380-4788-8B70-A33EDEE25F6E}" sibTransId="{23562F4C-4FCC-4870-885E-420204CB8967}"/>
    <dgm:cxn modelId="{95BB5DC4-EA07-8B4D-B35A-B8B9EC0EDC28}" type="presOf" srcId="{28668180-FBD1-4E13-A185-B3AC8041343B}" destId="{B60D90B6-E26D-CD4E-9AE3-053BC32F449B}" srcOrd="0" destOrd="0" presId="urn:microsoft.com/office/officeart/2005/8/layout/hierarchy1"/>
    <dgm:cxn modelId="{108279EB-5FD2-844E-BE38-23473032F5F6}" type="presOf" srcId="{F20EB7FD-70DB-463E-9DD6-DBB33B8086EB}" destId="{23A7A793-A4DE-9047-A6EB-608CF467737E}" srcOrd="0" destOrd="0" presId="urn:microsoft.com/office/officeart/2005/8/layout/hierarchy1"/>
    <dgm:cxn modelId="{31393F2C-16B2-7842-873F-D819C7EF77BF}" type="presParOf" srcId="{33FFD04C-745F-3446-846F-23030272028E}" destId="{550F524B-611C-1A48-A081-B3380858F366}" srcOrd="0" destOrd="0" presId="urn:microsoft.com/office/officeart/2005/8/layout/hierarchy1"/>
    <dgm:cxn modelId="{3AD779B8-E55F-2542-8F3A-CBEB2C5430FF}" type="presParOf" srcId="{550F524B-611C-1A48-A081-B3380858F366}" destId="{7DF8D817-6DE4-774B-BF10-BC961080CCC4}" srcOrd="0" destOrd="0" presId="urn:microsoft.com/office/officeart/2005/8/layout/hierarchy1"/>
    <dgm:cxn modelId="{37025696-B219-6742-AE53-EA69D71DA925}" type="presParOf" srcId="{7DF8D817-6DE4-774B-BF10-BC961080CCC4}" destId="{03AD21EA-D5E9-644C-9A98-9E135A853117}" srcOrd="0" destOrd="0" presId="urn:microsoft.com/office/officeart/2005/8/layout/hierarchy1"/>
    <dgm:cxn modelId="{80101F69-5B0C-3F40-BC95-2573C3E247B6}" type="presParOf" srcId="{7DF8D817-6DE4-774B-BF10-BC961080CCC4}" destId="{E0713E28-86A0-B944-8373-CCE7F7AD7E17}" srcOrd="1" destOrd="0" presId="urn:microsoft.com/office/officeart/2005/8/layout/hierarchy1"/>
    <dgm:cxn modelId="{E0A9115C-1AAE-9143-BC09-15396ADBE0B6}" type="presParOf" srcId="{550F524B-611C-1A48-A081-B3380858F366}" destId="{FFCFD2B6-E606-1248-9C35-539473AC9E24}" srcOrd="1" destOrd="0" presId="urn:microsoft.com/office/officeart/2005/8/layout/hierarchy1"/>
    <dgm:cxn modelId="{48295F2B-D315-AB45-A761-27208DF63A4B}" type="presParOf" srcId="{33FFD04C-745F-3446-846F-23030272028E}" destId="{F70BC3A7-69BC-A347-8B43-935CFCFE2D5E}" srcOrd="1" destOrd="0" presId="urn:microsoft.com/office/officeart/2005/8/layout/hierarchy1"/>
    <dgm:cxn modelId="{C63F8345-2319-7A4C-8D64-5BB1617995B4}" type="presParOf" srcId="{F70BC3A7-69BC-A347-8B43-935CFCFE2D5E}" destId="{FC49F77C-A179-9849-9378-185842B49166}" srcOrd="0" destOrd="0" presId="urn:microsoft.com/office/officeart/2005/8/layout/hierarchy1"/>
    <dgm:cxn modelId="{BBF37A4D-8182-3E4C-B111-84534B63E94D}" type="presParOf" srcId="{FC49F77C-A179-9849-9378-185842B49166}" destId="{71312FFD-685E-1B46-A218-EEE1309E9F1F}" srcOrd="0" destOrd="0" presId="urn:microsoft.com/office/officeart/2005/8/layout/hierarchy1"/>
    <dgm:cxn modelId="{9C7AF934-6402-CA42-A0E7-9D797E1330C5}" type="presParOf" srcId="{FC49F77C-A179-9849-9378-185842B49166}" destId="{23A7A793-A4DE-9047-A6EB-608CF467737E}" srcOrd="1" destOrd="0" presId="urn:microsoft.com/office/officeart/2005/8/layout/hierarchy1"/>
    <dgm:cxn modelId="{9C3440DB-90F1-4D44-9275-5FCEEDB00987}" type="presParOf" srcId="{F70BC3A7-69BC-A347-8B43-935CFCFE2D5E}" destId="{065D6CEE-FC42-3B49-8A57-B5B22C83C167}" srcOrd="1" destOrd="0" presId="urn:microsoft.com/office/officeart/2005/8/layout/hierarchy1"/>
    <dgm:cxn modelId="{2ADA4C9B-9CC1-2D41-9E32-9CC9E997D91A}" type="presParOf" srcId="{33FFD04C-745F-3446-846F-23030272028E}" destId="{0F2106B9-8D82-8248-9FEC-6A76015D87D1}" srcOrd="2" destOrd="0" presId="urn:microsoft.com/office/officeart/2005/8/layout/hierarchy1"/>
    <dgm:cxn modelId="{EE9ED273-343C-9642-9567-39B8B7A53378}" type="presParOf" srcId="{0F2106B9-8D82-8248-9FEC-6A76015D87D1}" destId="{73644C80-A4EF-B349-B4CB-3B0A8202DD63}" srcOrd="0" destOrd="0" presId="urn:microsoft.com/office/officeart/2005/8/layout/hierarchy1"/>
    <dgm:cxn modelId="{8634D72F-CD77-B348-BCFB-FBF9FC80CDEA}" type="presParOf" srcId="{73644C80-A4EF-B349-B4CB-3B0A8202DD63}" destId="{D840A103-E7B6-FC4D-9BC7-50C4515FB9A2}" srcOrd="0" destOrd="0" presId="urn:microsoft.com/office/officeart/2005/8/layout/hierarchy1"/>
    <dgm:cxn modelId="{6EFFE06D-5C3C-BE43-B727-2848637F52FE}" type="presParOf" srcId="{73644C80-A4EF-B349-B4CB-3B0A8202DD63}" destId="{B60D90B6-E26D-CD4E-9AE3-053BC32F449B}" srcOrd="1" destOrd="0" presId="urn:microsoft.com/office/officeart/2005/8/layout/hierarchy1"/>
    <dgm:cxn modelId="{5A6AE51F-ED30-7A47-AD1A-DB48A3D478FB}" type="presParOf" srcId="{0F2106B9-8D82-8248-9FEC-6A76015D87D1}" destId="{4AD35129-C88A-5643-B2A1-667C26B3A7D3}"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8F196A9-BA3F-46F2-A471-794242E3F9F6}">
      <dsp:nvSpPr>
        <dsp:cNvPr id="0" name=""/>
        <dsp:cNvSpPr/>
      </dsp:nvSpPr>
      <dsp:spPr>
        <a:xfrm rot="16200000">
          <a:off x="-1383004" y="2256453"/>
          <a:ext cx="3394043" cy="5049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445295" bIns="0" numCol="1" spcCol="1270" anchor="t" anchorCtr="0">
          <a:noAutofit/>
        </a:bodyPr>
        <a:lstStyle/>
        <a:p>
          <a:pPr marL="0" lvl="0" indent="0" algn="r" defTabSz="1600200">
            <a:lnSpc>
              <a:spcPct val="90000"/>
            </a:lnSpc>
            <a:spcBef>
              <a:spcPct val="0"/>
            </a:spcBef>
            <a:spcAft>
              <a:spcPct val="35000"/>
            </a:spcAft>
            <a:buNone/>
          </a:pPr>
          <a:endParaRPr lang="en-US" sz="3600" kern="1200" dirty="0"/>
        </a:p>
      </dsp:txBody>
      <dsp:txXfrm>
        <a:off x="-1383004" y="2256453"/>
        <a:ext cx="3394043" cy="504901"/>
      </dsp:txXfrm>
    </dsp:sp>
    <dsp:sp modelId="{40CE6A65-99D4-44AF-B1A6-4BEB4E6747A1}">
      <dsp:nvSpPr>
        <dsp:cNvPr id="0" name=""/>
        <dsp:cNvSpPr/>
      </dsp:nvSpPr>
      <dsp:spPr>
        <a:xfrm>
          <a:off x="566467" y="811881"/>
          <a:ext cx="2514943" cy="3394043"/>
        </a:xfrm>
        <a:prstGeom prst="rect">
          <a:avLst/>
        </a:prstGeom>
        <a:solidFill>
          <a:schemeClr val="accent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445295" rIns="149352" bIns="149352" numCol="1" spcCol="1270" anchor="t" anchorCtr="0">
          <a:noAutofit/>
        </a:bodyPr>
        <a:lstStyle/>
        <a:p>
          <a:pPr marL="171450" lvl="1" indent="-171450" algn="l" defTabSz="711200">
            <a:lnSpc>
              <a:spcPct val="90000"/>
            </a:lnSpc>
            <a:spcBef>
              <a:spcPct val="0"/>
            </a:spcBef>
            <a:spcAft>
              <a:spcPct val="15000"/>
            </a:spcAft>
            <a:buChar char="•"/>
          </a:pPr>
          <a:endParaRPr lang="en-US" sz="1600" kern="1200" dirty="0"/>
        </a:p>
        <a:p>
          <a:pPr marL="171450" lvl="1" indent="-171450" algn="l" defTabSz="711200">
            <a:lnSpc>
              <a:spcPct val="90000"/>
            </a:lnSpc>
            <a:spcBef>
              <a:spcPct val="0"/>
            </a:spcBef>
            <a:spcAft>
              <a:spcPct val="15000"/>
            </a:spcAft>
            <a:buChar char="•"/>
          </a:pPr>
          <a:r>
            <a:rPr lang="en-US" sz="1600" kern="1200" dirty="0"/>
            <a:t>Launched in May 2003</a:t>
          </a:r>
        </a:p>
        <a:p>
          <a:pPr marL="171450" lvl="1" indent="-171450" algn="l" defTabSz="711200">
            <a:lnSpc>
              <a:spcPct val="90000"/>
            </a:lnSpc>
            <a:spcBef>
              <a:spcPct val="0"/>
            </a:spcBef>
            <a:spcAft>
              <a:spcPct val="15000"/>
            </a:spcAft>
            <a:buChar char="•"/>
          </a:pPr>
          <a:r>
            <a:rPr lang="en-US" sz="1600" kern="1200" dirty="0"/>
            <a:t>The online shopping destination of choice for Chinese customers</a:t>
          </a:r>
        </a:p>
        <a:p>
          <a:pPr marL="171450" lvl="1" indent="-171450" algn="l" defTabSz="711200">
            <a:lnSpc>
              <a:spcPct val="90000"/>
            </a:lnSpc>
            <a:spcBef>
              <a:spcPct val="0"/>
            </a:spcBef>
            <a:spcAft>
              <a:spcPct val="15000"/>
            </a:spcAft>
            <a:buChar char="•"/>
          </a:pPr>
          <a:r>
            <a:rPr lang="en-US" sz="1600" kern="1200" dirty="0"/>
            <a:t>China’s largest mobile commerce destination by monthly active users in 2022.</a:t>
          </a:r>
        </a:p>
        <a:p>
          <a:pPr marL="171450" lvl="1" indent="-171450" algn="l" defTabSz="711200">
            <a:lnSpc>
              <a:spcPct val="90000"/>
            </a:lnSpc>
            <a:spcBef>
              <a:spcPct val="0"/>
            </a:spcBef>
            <a:spcAft>
              <a:spcPct val="15000"/>
            </a:spcAft>
            <a:buChar char="•"/>
          </a:pPr>
          <a:r>
            <a:rPr lang="en-US" sz="1600" kern="1200" dirty="0"/>
            <a:t>Features millions of products and services</a:t>
          </a:r>
        </a:p>
      </dsp:txBody>
      <dsp:txXfrm>
        <a:off x="566467" y="811881"/>
        <a:ext cx="2514943" cy="3394043"/>
      </dsp:txXfrm>
    </dsp:sp>
    <dsp:sp modelId="{78ED38EA-1793-4CA1-9F21-38C494A7CFD3}">
      <dsp:nvSpPr>
        <dsp:cNvPr id="0" name=""/>
        <dsp:cNvSpPr/>
      </dsp:nvSpPr>
      <dsp:spPr>
        <a:xfrm>
          <a:off x="61566" y="145412"/>
          <a:ext cx="1009802" cy="1009802"/>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91000" r="-91000"/>
          </a:stretch>
        </a:blipFill>
        <a:ln w="12700" cap="flat" cmpd="sng" algn="ctr">
          <a:solidFill>
            <a:schemeClr val="accent6"/>
          </a:solidFill>
          <a:prstDash val="solid"/>
          <a:miter lim="800000"/>
        </a:ln>
        <a:effectLst/>
      </dsp:spPr>
      <dsp:style>
        <a:lnRef idx="2">
          <a:scrgbClr r="0" g="0" b="0"/>
        </a:lnRef>
        <a:fillRef idx="1">
          <a:scrgbClr r="0" g="0" b="0"/>
        </a:fillRef>
        <a:effectRef idx="0">
          <a:scrgbClr r="0" g="0" b="0"/>
        </a:effectRef>
        <a:fontRef idx="minor"/>
      </dsp:style>
    </dsp:sp>
    <dsp:sp modelId="{5878E88B-045B-4FE8-8683-D7B4EC2BBE48}">
      <dsp:nvSpPr>
        <dsp:cNvPr id="0" name=""/>
        <dsp:cNvSpPr/>
      </dsp:nvSpPr>
      <dsp:spPr>
        <a:xfrm rot="5400000" flipH="1">
          <a:off x="3394559" y="2256453"/>
          <a:ext cx="1211537" cy="5049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445295" bIns="0" numCol="1" spcCol="1270" anchor="t" anchorCtr="0">
          <a:noAutofit/>
        </a:bodyPr>
        <a:lstStyle/>
        <a:p>
          <a:pPr marL="0" lvl="0" indent="0" algn="r" defTabSz="889000">
            <a:lnSpc>
              <a:spcPct val="90000"/>
            </a:lnSpc>
            <a:spcBef>
              <a:spcPct val="0"/>
            </a:spcBef>
            <a:spcAft>
              <a:spcPct val="35000"/>
            </a:spcAft>
            <a:buNone/>
          </a:pPr>
          <a:endParaRPr lang="en-US" sz="2000" kern="1200" dirty="0">
            <a:solidFill>
              <a:schemeClr val="bg1"/>
            </a:solidFill>
          </a:endParaRPr>
        </a:p>
      </dsp:txBody>
      <dsp:txXfrm>
        <a:off x="3394559" y="2256453"/>
        <a:ext cx="1211537" cy="504901"/>
      </dsp:txXfrm>
    </dsp:sp>
    <dsp:sp modelId="{E1F50D53-9A15-4077-A4B5-40A44A8B30AB}">
      <dsp:nvSpPr>
        <dsp:cNvPr id="0" name=""/>
        <dsp:cNvSpPr/>
      </dsp:nvSpPr>
      <dsp:spPr>
        <a:xfrm>
          <a:off x="4252779" y="811881"/>
          <a:ext cx="2514943" cy="3394043"/>
        </a:xfrm>
        <a:prstGeom prst="rect">
          <a:avLst/>
        </a:prstGeom>
        <a:solidFill>
          <a:schemeClr val="accent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445295" rIns="149352" bIns="149352" numCol="1" spcCol="1270" anchor="t" anchorCtr="0">
          <a:noAutofit/>
        </a:bodyPr>
        <a:lstStyle/>
        <a:p>
          <a:pPr marL="171450" lvl="1" indent="-171450" algn="l" defTabSz="711200">
            <a:lnSpc>
              <a:spcPct val="90000"/>
            </a:lnSpc>
            <a:spcBef>
              <a:spcPct val="0"/>
            </a:spcBef>
            <a:spcAft>
              <a:spcPct val="15000"/>
            </a:spcAft>
            <a:buChar char="•"/>
          </a:pPr>
          <a:endParaRPr lang="en-US" sz="1600" kern="1200" dirty="0"/>
        </a:p>
        <a:p>
          <a:pPr marL="171450" lvl="1" indent="-171450" algn="l" defTabSz="711200">
            <a:lnSpc>
              <a:spcPct val="90000"/>
            </a:lnSpc>
            <a:spcBef>
              <a:spcPct val="0"/>
            </a:spcBef>
            <a:spcAft>
              <a:spcPct val="15000"/>
            </a:spcAft>
            <a:buChar char="•"/>
          </a:pPr>
          <a:r>
            <a:rPr lang="en-US" sz="1600" kern="1200" dirty="0"/>
            <a:t>Launched in April 2008</a:t>
          </a:r>
        </a:p>
        <a:p>
          <a:pPr marL="171450" lvl="1" indent="-171450" algn="l" defTabSz="711200">
            <a:lnSpc>
              <a:spcPct val="90000"/>
            </a:lnSpc>
            <a:spcBef>
              <a:spcPct val="0"/>
            </a:spcBef>
            <a:spcAft>
              <a:spcPct val="15000"/>
            </a:spcAft>
            <a:buChar char="•"/>
          </a:pPr>
          <a:r>
            <a:rPr lang="en-US" sz="1600" kern="1200" dirty="0"/>
            <a:t>Provides a premium shopping experience </a:t>
          </a:r>
        </a:p>
        <a:p>
          <a:pPr marL="171450" lvl="1" indent="-171450" algn="l" defTabSz="711200">
            <a:lnSpc>
              <a:spcPct val="90000"/>
            </a:lnSpc>
            <a:spcBef>
              <a:spcPct val="0"/>
            </a:spcBef>
            <a:spcAft>
              <a:spcPct val="15000"/>
            </a:spcAft>
            <a:buChar char="•"/>
          </a:pPr>
          <a:r>
            <a:rPr lang="en-US" sz="1600" kern="1200" dirty="0"/>
            <a:t>Offers top quality branded merchandise</a:t>
          </a:r>
        </a:p>
        <a:p>
          <a:pPr marL="171450" lvl="1" indent="-171450" algn="l" defTabSz="711200">
            <a:lnSpc>
              <a:spcPct val="90000"/>
            </a:lnSpc>
            <a:spcBef>
              <a:spcPct val="0"/>
            </a:spcBef>
            <a:spcAft>
              <a:spcPct val="15000"/>
            </a:spcAft>
            <a:buChar char="•"/>
          </a:pPr>
          <a:r>
            <a:rPr lang="en-US" sz="1600" kern="1200" dirty="0"/>
            <a:t>China’s largest 3</a:t>
          </a:r>
          <a:r>
            <a:rPr lang="en-US" sz="1600" kern="1200" baseline="30000" dirty="0"/>
            <a:t>rd</a:t>
          </a:r>
          <a:r>
            <a:rPr lang="en-US" sz="1600" kern="1200" dirty="0"/>
            <a:t> party platform for brands &amp; retailers by monthly active users by 2023.</a:t>
          </a:r>
        </a:p>
      </dsp:txBody>
      <dsp:txXfrm>
        <a:off x="4252779" y="811881"/>
        <a:ext cx="2514943" cy="3394043"/>
      </dsp:txXfrm>
    </dsp:sp>
    <dsp:sp modelId="{961B051E-3611-40C6-B457-E334FD1D928D}">
      <dsp:nvSpPr>
        <dsp:cNvPr id="0" name=""/>
        <dsp:cNvSpPr/>
      </dsp:nvSpPr>
      <dsp:spPr>
        <a:xfrm>
          <a:off x="3793859" y="145412"/>
          <a:ext cx="917839" cy="1009802"/>
        </a:xfrm>
        <a:prstGeom prst="rect">
          <a:avLst/>
        </a:prstGeom>
        <a:blipFill>
          <a:blip xmlns:r="http://schemas.openxmlformats.org/officeDocument/2006/relationships" r:embed="rId2" cstate="print">
            <a:extLst>
              <a:ext uri="{28A0092B-C50C-407E-A947-70E740481C1C}">
                <a14:useLocalDpi xmlns:a14="http://schemas.microsoft.com/office/drawing/2010/main" val="0"/>
              </a:ext>
            </a:extLst>
          </a:blip>
          <a:srcRect/>
          <a:stretch>
            <a:fillRect/>
          </a:stretch>
        </a:blipFill>
        <a:ln w="12700" cap="flat" cmpd="sng" algn="ctr">
          <a:solidFill>
            <a:schemeClr val="accent6"/>
          </a:solidFill>
          <a:prstDash val="solid"/>
          <a:miter lim="800000"/>
        </a:ln>
        <a:effectLst/>
      </dsp:spPr>
      <dsp:style>
        <a:lnRef idx="2">
          <a:scrgbClr r="0" g="0" b="0"/>
        </a:lnRef>
        <a:fillRef idx="1">
          <a:scrgbClr r="0" g="0" b="0"/>
        </a:fillRef>
        <a:effectRef idx="0">
          <a:scrgbClr r="0" g="0" b="0"/>
        </a:effectRef>
        <a:fontRef idx="minor"/>
      </dsp:style>
    </dsp:sp>
    <dsp:sp modelId="{A0DC2168-3578-4AE1-A540-D0F8746480B6}">
      <dsp:nvSpPr>
        <dsp:cNvPr id="0" name=""/>
        <dsp:cNvSpPr/>
      </dsp:nvSpPr>
      <dsp:spPr>
        <a:xfrm rot="16200000">
          <a:off x="5989618" y="2256453"/>
          <a:ext cx="3394043" cy="5049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445295" bIns="0" numCol="1" spcCol="1270" anchor="t" anchorCtr="0">
          <a:noAutofit/>
        </a:bodyPr>
        <a:lstStyle/>
        <a:p>
          <a:pPr marL="0" lvl="0" indent="0" algn="r" defTabSz="1600200">
            <a:lnSpc>
              <a:spcPct val="90000"/>
            </a:lnSpc>
            <a:spcBef>
              <a:spcPct val="0"/>
            </a:spcBef>
            <a:spcAft>
              <a:spcPct val="35000"/>
            </a:spcAft>
            <a:buNone/>
          </a:pPr>
          <a:endParaRPr lang="en-US" sz="3600" kern="1200" dirty="0">
            <a:solidFill>
              <a:schemeClr val="bg1"/>
            </a:solidFill>
          </a:endParaRPr>
        </a:p>
      </dsp:txBody>
      <dsp:txXfrm>
        <a:off x="5989618" y="2256453"/>
        <a:ext cx="3394043" cy="504901"/>
      </dsp:txXfrm>
    </dsp:sp>
    <dsp:sp modelId="{7B7FB0AF-BEF4-4F8C-8631-155A58F8E193}">
      <dsp:nvSpPr>
        <dsp:cNvPr id="0" name=""/>
        <dsp:cNvSpPr/>
      </dsp:nvSpPr>
      <dsp:spPr>
        <a:xfrm>
          <a:off x="7939090" y="811881"/>
          <a:ext cx="2514943" cy="3394043"/>
        </a:xfrm>
        <a:prstGeom prst="rect">
          <a:avLst/>
        </a:prstGeom>
        <a:solidFill>
          <a:schemeClr val="accent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445295" rIns="149352" bIns="149352" numCol="1" spcCol="1270" anchor="t" anchorCtr="0">
          <a:noAutofit/>
        </a:bodyPr>
        <a:lstStyle/>
        <a:p>
          <a:pPr marL="171450" lvl="1" indent="-171450" algn="l" defTabSz="711200">
            <a:lnSpc>
              <a:spcPct val="90000"/>
            </a:lnSpc>
            <a:spcBef>
              <a:spcPct val="0"/>
            </a:spcBef>
            <a:spcAft>
              <a:spcPct val="15000"/>
            </a:spcAft>
            <a:buChar char="•"/>
          </a:pPr>
          <a:endParaRPr lang="en-US" sz="1600" kern="1200" dirty="0"/>
        </a:p>
        <a:p>
          <a:pPr marL="171450" lvl="1" indent="-171450" algn="l" defTabSz="711200">
            <a:lnSpc>
              <a:spcPct val="90000"/>
            </a:lnSpc>
            <a:spcBef>
              <a:spcPct val="0"/>
            </a:spcBef>
            <a:spcAft>
              <a:spcPct val="15000"/>
            </a:spcAft>
            <a:buChar char="•"/>
          </a:pPr>
          <a:r>
            <a:rPr lang="en-US" sz="1600" kern="1200" dirty="0"/>
            <a:t>Operates as an international marketplace
Specifically designed for business-to-business transactions(B2B)
Offers secure payment options, including online transactions and payment protection services.</a:t>
          </a:r>
        </a:p>
      </dsp:txBody>
      <dsp:txXfrm>
        <a:off x="7939090" y="811881"/>
        <a:ext cx="2514943" cy="3394043"/>
      </dsp:txXfrm>
    </dsp:sp>
    <dsp:sp modelId="{5750C249-BAAE-4A82-ABEC-521EA5A742A8}">
      <dsp:nvSpPr>
        <dsp:cNvPr id="0" name=""/>
        <dsp:cNvSpPr/>
      </dsp:nvSpPr>
      <dsp:spPr>
        <a:xfrm>
          <a:off x="7434189" y="145412"/>
          <a:ext cx="1009802" cy="1009802"/>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a:ln w="12700" cap="flat" cmpd="sng" algn="ctr">
          <a:solidFill>
            <a:schemeClr val="accent6"/>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87BFBFB-2D38-44E6-B396-1EFF9786D8C6}">
      <dsp:nvSpPr>
        <dsp:cNvPr id="0" name=""/>
        <dsp:cNvSpPr/>
      </dsp:nvSpPr>
      <dsp:spPr>
        <a:xfrm rot="16200000">
          <a:off x="1245903" y="-1245903"/>
          <a:ext cx="2765993" cy="5257800"/>
        </a:xfrm>
        <a:prstGeom prst="round1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784" tIns="49784" rIns="49784" bIns="49784" numCol="1" spcCol="1270" anchor="ctr" anchorCtr="0">
          <a:noAutofit/>
        </a:bodyPr>
        <a:lstStyle/>
        <a:p>
          <a:pPr marL="0" lvl="0" indent="0" algn="ctr" defTabSz="311150">
            <a:lnSpc>
              <a:spcPct val="90000"/>
            </a:lnSpc>
            <a:spcBef>
              <a:spcPct val="0"/>
            </a:spcBef>
            <a:spcAft>
              <a:spcPct val="35000"/>
            </a:spcAft>
            <a:buNone/>
          </a:pPr>
          <a:endParaRPr lang="en-US" sz="700" kern="1200" dirty="0"/>
        </a:p>
        <a:p>
          <a:pPr marL="0" lvl="0" indent="0" algn="ctr" defTabSz="311150">
            <a:lnSpc>
              <a:spcPct val="90000"/>
            </a:lnSpc>
            <a:spcBef>
              <a:spcPct val="0"/>
            </a:spcBef>
            <a:spcAft>
              <a:spcPct val="35000"/>
            </a:spcAft>
            <a:buNone/>
          </a:pPr>
          <a:endParaRPr lang="en-US" sz="700" b="1" kern="1200" dirty="0"/>
        </a:p>
        <a:p>
          <a:pPr marL="0" lvl="0" indent="0" algn="ctr" defTabSz="311150">
            <a:lnSpc>
              <a:spcPct val="90000"/>
            </a:lnSpc>
            <a:spcBef>
              <a:spcPct val="0"/>
            </a:spcBef>
            <a:spcAft>
              <a:spcPct val="35000"/>
            </a:spcAft>
            <a:buNone/>
          </a:pPr>
          <a:endParaRPr lang="en-US" sz="1600" b="1" kern="1200" dirty="0"/>
        </a:p>
        <a:p>
          <a:pPr marL="0" lvl="0" indent="0" algn="ctr" defTabSz="311150">
            <a:lnSpc>
              <a:spcPct val="90000"/>
            </a:lnSpc>
            <a:spcBef>
              <a:spcPct val="0"/>
            </a:spcBef>
            <a:spcAft>
              <a:spcPct val="35000"/>
            </a:spcAft>
            <a:buNone/>
          </a:pPr>
          <a:r>
            <a:rPr lang="en-US" sz="1600" b="1" kern="1200" dirty="0"/>
            <a:t>STRENGTHS</a:t>
          </a:r>
        </a:p>
        <a:p>
          <a:pPr marL="0" lvl="0" indent="0" algn="ctr" defTabSz="311150">
            <a:lnSpc>
              <a:spcPct val="90000"/>
            </a:lnSpc>
            <a:spcBef>
              <a:spcPct val="0"/>
            </a:spcBef>
            <a:spcAft>
              <a:spcPct val="35000"/>
            </a:spcAft>
            <a:buFont typeface="Wingdings" panose="05000000000000000000" pitchFamily="2" charset="2"/>
            <a:buNone/>
          </a:pPr>
          <a:r>
            <a:rPr lang="en-US" sz="1400" kern="1200" dirty="0"/>
            <a:t>Leading position as the largest internet market</a:t>
          </a:r>
        </a:p>
        <a:p>
          <a:pPr marL="0" lvl="0" indent="0" algn="ctr" defTabSz="311150">
            <a:lnSpc>
              <a:spcPct val="90000"/>
            </a:lnSpc>
            <a:spcBef>
              <a:spcPct val="0"/>
            </a:spcBef>
            <a:spcAft>
              <a:spcPct val="35000"/>
            </a:spcAft>
            <a:buNone/>
          </a:pPr>
          <a:r>
            <a:rPr lang="en-US" sz="1400" kern="1200" dirty="0"/>
            <a:t>Brand popularity &amp; investor trust</a:t>
          </a:r>
        </a:p>
        <a:p>
          <a:pPr marL="0" lvl="0" indent="0" algn="ctr" defTabSz="311150">
            <a:lnSpc>
              <a:spcPct val="90000"/>
            </a:lnSpc>
            <a:spcBef>
              <a:spcPct val="0"/>
            </a:spcBef>
            <a:spcAft>
              <a:spcPct val="35000"/>
            </a:spcAft>
            <a:buNone/>
          </a:pPr>
          <a:r>
            <a:rPr lang="en-US" sz="1400" kern="1200" dirty="0"/>
            <a:t>Customer Relationship Management</a:t>
          </a:r>
        </a:p>
        <a:p>
          <a:pPr marL="0" lvl="0" indent="0" algn="ctr" defTabSz="311150">
            <a:lnSpc>
              <a:spcPct val="90000"/>
            </a:lnSpc>
            <a:spcBef>
              <a:spcPct val="0"/>
            </a:spcBef>
            <a:spcAft>
              <a:spcPct val="35000"/>
            </a:spcAft>
            <a:buNone/>
          </a:pPr>
          <a:r>
            <a:rPr lang="en-US" sz="1400" kern="1200" dirty="0"/>
            <a:t>Connected with own pay system ALIPAY</a:t>
          </a:r>
        </a:p>
        <a:p>
          <a:pPr marL="0" lvl="0" indent="0" algn="ctr" defTabSz="311150">
            <a:lnSpc>
              <a:spcPct val="90000"/>
            </a:lnSpc>
            <a:spcBef>
              <a:spcPct val="0"/>
            </a:spcBef>
            <a:spcAft>
              <a:spcPct val="35000"/>
            </a:spcAft>
            <a:buNone/>
          </a:pPr>
          <a:r>
            <a:rPr lang="en-US" sz="1400" kern="1200" dirty="0"/>
            <a:t>Expanding network orchestrator</a:t>
          </a:r>
        </a:p>
        <a:p>
          <a:pPr marL="0" lvl="0" indent="0" algn="ctr" defTabSz="311150">
            <a:lnSpc>
              <a:spcPct val="90000"/>
            </a:lnSpc>
            <a:spcBef>
              <a:spcPct val="0"/>
            </a:spcBef>
            <a:spcAft>
              <a:spcPct val="35000"/>
            </a:spcAft>
            <a:buNone/>
          </a:pPr>
          <a:endParaRPr lang="en-US" sz="700" kern="1200" dirty="0"/>
        </a:p>
        <a:p>
          <a:pPr marL="0" lvl="0" indent="0" algn="ctr" defTabSz="311150">
            <a:lnSpc>
              <a:spcPct val="90000"/>
            </a:lnSpc>
            <a:spcBef>
              <a:spcPct val="0"/>
            </a:spcBef>
            <a:spcAft>
              <a:spcPct val="35000"/>
            </a:spcAft>
            <a:buNone/>
          </a:pPr>
          <a:endParaRPr lang="en-US" sz="700" kern="1200" dirty="0"/>
        </a:p>
      </dsp:txBody>
      <dsp:txXfrm rot="5400000">
        <a:off x="0" y="0"/>
        <a:ext cx="5257800" cy="2074495"/>
      </dsp:txXfrm>
    </dsp:sp>
    <dsp:sp modelId="{38E1BB3C-8BCE-46DE-B411-07D6D118F91F}">
      <dsp:nvSpPr>
        <dsp:cNvPr id="0" name=""/>
        <dsp:cNvSpPr/>
      </dsp:nvSpPr>
      <dsp:spPr>
        <a:xfrm>
          <a:off x="5257800" y="0"/>
          <a:ext cx="5257800" cy="2765993"/>
        </a:xfrm>
        <a:prstGeom prst="round1Rect">
          <a:avLst/>
        </a:prstGeom>
        <a:solidFill>
          <a:schemeClr val="accent2">
            <a:hueOff val="-485121"/>
            <a:satOff val="-27976"/>
            <a:lumOff val="287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endParaRPr lang="en-US" sz="1400" kern="1200" dirty="0"/>
        </a:p>
        <a:p>
          <a:pPr marL="0" lvl="0" indent="0" algn="ctr" defTabSz="622300">
            <a:lnSpc>
              <a:spcPct val="90000"/>
            </a:lnSpc>
            <a:spcBef>
              <a:spcPct val="0"/>
            </a:spcBef>
            <a:spcAft>
              <a:spcPct val="35000"/>
            </a:spcAft>
            <a:buNone/>
          </a:pPr>
          <a:endParaRPr lang="en-US" sz="1400" kern="1200" dirty="0"/>
        </a:p>
        <a:p>
          <a:pPr marL="0" lvl="0" indent="0" algn="ctr" defTabSz="622300">
            <a:lnSpc>
              <a:spcPct val="90000"/>
            </a:lnSpc>
            <a:spcBef>
              <a:spcPct val="0"/>
            </a:spcBef>
            <a:spcAft>
              <a:spcPct val="35000"/>
            </a:spcAft>
            <a:buNone/>
          </a:pPr>
          <a:endParaRPr lang="en-US" sz="1600" b="1" kern="1200" dirty="0"/>
        </a:p>
        <a:p>
          <a:pPr marL="0" lvl="0" indent="0" algn="ctr" defTabSz="622300">
            <a:lnSpc>
              <a:spcPct val="90000"/>
            </a:lnSpc>
            <a:spcBef>
              <a:spcPct val="0"/>
            </a:spcBef>
            <a:spcAft>
              <a:spcPct val="35000"/>
            </a:spcAft>
            <a:buNone/>
          </a:pPr>
          <a:r>
            <a:rPr lang="en-US" sz="1600" b="1" kern="1200" dirty="0"/>
            <a:t>WEAKNESSES</a:t>
          </a:r>
        </a:p>
        <a:p>
          <a:pPr marL="0" lvl="0" indent="0" algn="ctr" defTabSz="622300">
            <a:lnSpc>
              <a:spcPct val="90000"/>
            </a:lnSpc>
            <a:spcBef>
              <a:spcPct val="0"/>
            </a:spcBef>
            <a:spcAft>
              <a:spcPct val="35000"/>
            </a:spcAft>
            <a:buNone/>
          </a:pPr>
          <a:r>
            <a:rPr lang="en-US" sz="1400" kern="1200" dirty="0"/>
            <a:t>Easy to imitate business model</a:t>
          </a:r>
        </a:p>
        <a:p>
          <a:pPr marL="0" lvl="0" indent="0" algn="ctr" defTabSz="622300">
            <a:lnSpc>
              <a:spcPct val="90000"/>
            </a:lnSpc>
            <a:spcBef>
              <a:spcPct val="0"/>
            </a:spcBef>
            <a:spcAft>
              <a:spcPct val="35000"/>
            </a:spcAft>
            <a:buNone/>
          </a:pPr>
          <a:r>
            <a:rPr lang="en-US" sz="1400" kern="1200" dirty="0"/>
            <a:t>Counterfeits</a:t>
          </a:r>
        </a:p>
        <a:p>
          <a:pPr marL="0" lvl="0" indent="0" algn="ctr" defTabSz="622300">
            <a:lnSpc>
              <a:spcPct val="90000"/>
            </a:lnSpc>
            <a:spcBef>
              <a:spcPct val="0"/>
            </a:spcBef>
            <a:spcAft>
              <a:spcPct val="35000"/>
            </a:spcAft>
            <a:buNone/>
          </a:pPr>
          <a:r>
            <a:rPr lang="en-US" sz="1400" kern="1200" dirty="0"/>
            <a:t>Influenced by Chinese government</a:t>
          </a:r>
        </a:p>
        <a:p>
          <a:pPr marL="0" lvl="0" indent="0" algn="ctr" defTabSz="622300">
            <a:lnSpc>
              <a:spcPct val="90000"/>
            </a:lnSpc>
            <a:spcBef>
              <a:spcPct val="0"/>
            </a:spcBef>
            <a:spcAft>
              <a:spcPct val="35000"/>
            </a:spcAft>
            <a:buNone/>
          </a:pPr>
          <a:r>
            <a:rPr lang="en-US" sz="1400" kern="1200" dirty="0"/>
            <a:t>Slow delivery time</a:t>
          </a:r>
        </a:p>
        <a:p>
          <a:pPr marL="0" lvl="0" indent="0" algn="ctr" defTabSz="622300">
            <a:lnSpc>
              <a:spcPct val="90000"/>
            </a:lnSpc>
            <a:spcBef>
              <a:spcPct val="0"/>
            </a:spcBef>
            <a:spcAft>
              <a:spcPct val="35000"/>
            </a:spcAft>
            <a:buNone/>
          </a:pPr>
          <a:r>
            <a:rPr lang="en-US" sz="1400" kern="1200" dirty="0"/>
            <a:t>Disorderly business platform</a:t>
          </a:r>
        </a:p>
        <a:p>
          <a:pPr marL="0" lvl="0" indent="0" algn="ctr" defTabSz="622300">
            <a:lnSpc>
              <a:spcPct val="90000"/>
            </a:lnSpc>
            <a:spcBef>
              <a:spcPct val="0"/>
            </a:spcBef>
            <a:spcAft>
              <a:spcPct val="35000"/>
            </a:spcAft>
            <a:buNone/>
          </a:pPr>
          <a:endParaRPr lang="en-US" sz="1400" kern="1200" dirty="0"/>
        </a:p>
      </dsp:txBody>
      <dsp:txXfrm>
        <a:off x="5257800" y="0"/>
        <a:ext cx="5257800" cy="2074495"/>
      </dsp:txXfrm>
    </dsp:sp>
    <dsp:sp modelId="{F951F108-6E81-4A4A-8D88-073D61F18A87}">
      <dsp:nvSpPr>
        <dsp:cNvPr id="0" name=""/>
        <dsp:cNvSpPr/>
      </dsp:nvSpPr>
      <dsp:spPr>
        <a:xfrm rot="10800000">
          <a:off x="0" y="2765993"/>
          <a:ext cx="5257800" cy="2765993"/>
        </a:xfrm>
        <a:prstGeom prst="round1Rect">
          <a:avLst/>
        </a:prstGeom>
        <a:solidFill>
          <a:schemeClr val="accent2">
            <a:hueOff val="-970242"/>
            <a:satOff val="-55952"/>
            <a:lumOff val="575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US" sz="1600" b="1" kern="1200" dirty="0"/>
            <a:t>OPPORTUNITIES</a:t>
          </a:r>
        </a:p>
        <a:p>
          <a:pPr marL="0" lvl="0" indent="0" algn="ctr" defTabSz="711200">
            <a:lnSpc>
              <a:spcPct val="90000"/>
            </a:lnSpc>
            <a:spcBef>
              <a:spcPct val="0"/>
            </a:spcBef>
            <a:spcAft>
              <a:spcPct val="35000"/>
            </a:spcAft>
            <a:buNone/>
          </a:pPr>
          <a:br>
            <a:rPr lang="en-US" sz="1400" b="1" kern="1200" dirty="0"/>
          </a:br>
          <a:r>
            <a:rPr lang="en-US" sz="1400" kern="1200" dirty="0"/>
            <a:t>Government Support/Regulations</a:t>
          </a:r>
        </a:p>
        <a:p>
          <a:pPr marL="0" lvl="0" indent="0" algn="ctr" defTabSz="711200">
            <a:lnSpc>
              <a:spcPct val="90000"/>
            </a:lnSpc>
            <a:spcBef>
              <a:spcPct val="0"/>
            </a:spcBef>
            <a:spcAft>
              <a:spcPct val="35000"/>
            </a:spcAft>
            <a:buNone/>
          </a:pPr>
          <a:r>
            <a:rPr lang="en-US" sz="1400" b="0" i="0" u="none" kern="1200" dirty="0"/>
            <a:t>Growth in cloud computing and digital services</a:t>
          </a:r>
        </a:p>
        <a:p>
          <a:pPr marL="0" lvl="0" indent="0" algn="ctr" defTabSz="711200">
            <a:lnSpc>
              <a:spcPct val="90000"/>
            </a:lnSpc>
            <a:spcBef>
              <a:spcPct val="0"/>
            </a:spcBef>
            <a:spcAft>
              <a:spcPct val="35000"/>
            </a:spcAft>
            <a:buNone/>
          </a:pPr>
          <a:r>
            <a:rPr lang="en-US" sz="1400" b="0" i="0" u="none" kern="1200" dirty="0"/>
            <a:t>Leveraging emerging technologies (AI, IoT) for innovation</a:t>
          </a:r>
          <a:endParaRPr lang="en-US" sz="1400" kern="1200" dirty="0"/>
        </a:p>
        <a:p>
          <a:pPr marL="0" lvl="0" indent="0" algn="ctr" defTabSz="711200">
            <a:lnSpc>
              <a:spcPct val="90000"/>
            </a:lnSpc>
            <a:spcBef>
              <a:spcPct val="0"/>
            </a:spcBef>
            <a:spcAft>
              <a:spcPct val="35000"/>
            </a:spcAft>
            <a:buNone/>
          </a:pPr>
          <a:r>
            <a:rPr lang="en-US" sz="1400" kern="1200" dirty="0"/>
            <a:t>Increase in delivery efficiency</a:t>
          </a:r>
        </a:p>
        <a:p>
          <a:pPr marL="0" lvl="0" indent="0" algn="ctr" defTabSz="711200">
            <a:lnSpc>
              <a:spcPct val="90000"/>
            </a:lnSpc>
            <a:spcBef>
              <a:spcPct val="0"/>
            </a:spcBef>
            <a:spcAft>
              <a:spcPct val="35000"/>
            </a:spcAft>
            <a:buNone/>
          </a:pPr>
          <a:r>
            <a:rPr lang="en-US" sz="1400" kern="1200" dirty="0"/>
            <a:t>Strong economic and industrial background</a:t>
          </a:r>
        </a:p>
        <a:p>
          <a:pPr marL="0" lvl="0" indent="0" algn="ctr" defTabSz="711200">
            <a:lnSpc>
              <a:spcPct val="90000"/>
            </a:lnSpc>
            <a:spcBef>
              <a:spcPct val="0"/>
            </a:spcBef>
            <a:spcAft>
              <a:spcPct val="35000"/>
            </a:spcAft>
            <a:buNone/>
          </a:pPr>
          <a:endParaRPr lang="en-US" sz="1100" kern="1200" dirty="0"/>
        </a:p>
      </dsp:txBody>
      <dsp:txXfrm rot="10800000">
        <a:off x="0" y="3457491"/>
        <a:ext cx="5257800" cy="2074495"/>
      </dsp:txXfrm>
    </dsp:sp>
    <dsp:sp modelId="{AE066A85-9A63-4618-9D4D-1FCD84364F93}">
      <dsp:nvSpPr>
        <dsp:cNvPr id="0" name=""/>
        <dsp:cNvSpPr/>
      </dsp:nvSpPr>
      <dsp:spPr>
        <a:xfrm rot="5400000">
          <a:off x="6503703" y="1520090"/>
          <a:ext cx="2765993" cy="5257800"/>
        </a:xfrm>
        <a:prstGeom prst="round1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US" sz="1600" b="1" kern="1200" dirty="0"/>
            <a:t>THREATS</a:t>
          </a:r>
        </a:p>
        <a:p>
          <a:pPr marL="0" lvl="0" indent="0" algn="ctr" defTabSz="711200">
            <a:lnSpc>
              <a:spcPct val="90000"/>
            </a:lnSpc>
            <a:spcBef>
              <a:spcPct val="0"/>
            </a:spcBef>
            <a:spcAft>
              <a:spcPct val="35000"/>
            </a:spcAft>
            <a:buNone/>
          </a:pPr>
          <a:r>
            <a:rPr lang="en-US" sz="1400" kern="1200" dirty="0"/>
            <a:t>Government Regulations/Nationalization</a:t>
          </a:r>
        </a:p>
        <a:p>
          <a:pPr marL="0" lvl="0" indent="0" algn="ctr" defTabSz="711200">
            <a:lnSpc>
              <a:spcPct val="90000"/>
            </a:lnSpc>
            <a:spcBef>
              <a:spcPct val="0"/>
            </a:spcBef>
            <a:spcAft>
              <a:spcPct val="35000"/>
            </a:spcAft>
            <a:buNone/>
          </a:pPr>
          <a:r>
            <a:rPr lang="en-US" sz="1400" kern="1200" dirty="0"/>
            <a:t>E-commerce competition</a:t>
          </a:r>
        </a:p>
        <a:p>
          <a:pPr marL="0" lvl="0" indent="0" algn="ctr" defTabSz="711200">
            <a:lnSpc>
              <a:spcPct val="90000"/>
            </a:lnSpc>
            <a:spcBef>
              <a:spcPct val="0"/>
            </a:spcBef>
            <a:spcAft>
              <a:spcPct val="35000"/>
            </a:spcAft>
            <a:buNone/>
          </a:pPr>
          <a:r>
            <a:rPr lang="en-US" sz="1400" kern="1200" dirty="0"/>
            <a:t>Global economic crisis</a:t>
          </a:r>
        </a:p>
        <a:p>
          <a:pPr marL="0" lvl="0" indent="0" algn="ctr" defTabSz="711200">
            <a:lnSpc>
              <a:spcPct val="90000"/>
            </a:lnSpc>
            <a:spcBef>
              <a:spcPct val="0"/>
            </a:spcBef>
            <a:spcAft>
              <a:spcPct val="35000"/>
            </a:spcAft>
            <a:buNone/>
          </a:pPr>
          <a:r>
            <a:rPr lang="en-US" sz="1400" b="0" i="0" u="none" kern="1200" dirty="0"/>
            <a:t>Economic downturns affecting consumer spending</a:t>
          </a:r>
        </a:p>
        <a:p>
          <a:pPr marL="0" lvl="0" indent="0" algn="ctr" defTabSz="711200">
            <a:lnSpc>
              <a:spcPct val="90000"/>
            </a:lnSpc>
            <a:spcBef>
              <a:spcPct val="0"/>
            </a:spcBef>
            <a:spcAft>
              <a:spcPct val="35000"/>
            </a:spcAft>
            <a:buNone/>
          </a:pPr>
          <a:r>
            <a:rPr lang="en-US" sz="1400" kern="1200" dirty="0"/>
            <a:t>Lawsuits from brand holders</a:t>
          </a:r>
        </a:p>
      </dsp:txBody>
      <dsp:txXfrm rot="-5400000">
        <a:off x="5257800" y="3457491"/>
        <a:ext cx="5257800" cy="2074495"/>
      </dsp:txXfrm>
    </dsp:sp>
    <dsp:sp modelId="{3C5EDBA5-1B21-4D9B-9FB7-760ECE56E5E7}">
      <dsp:nvSpPr>
        <dsp:cNvPr id="0" name=""/>
        <dsp:cNvSpPr/>
      </dsp:nvSpPr>
      <dsp:spPr>
        <a:xfrm>
          <a:off x="3680460" y="2074495"/>
          <a:ext cx="3154680" cy="1382996"/>
        </a:xfrm>
        <a:prstGeom prst="roundRect">
          <a:avLst/>
        </a:prstGeom>
        <a:solidFill>
          <a:schemeClr val="accent2">
            <a:tint val="4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3350" tIns="133350" rIns="133350" bIns="133350" numCol="1" spcCol="1270" anchor="ctr" anchorCtr="0">
          <a:noAutofit/>
        </a:bodyPr>
        <a:lstStyle/>
        <a:p>
          <a:pPr marL="0" lvl="0" indent="0" algn="ctr" defTabSz="1555750">
            <a:lnSpc>
              <a:spcPct val="90000"/>
            </a:lnSpc>
            <a:spcBef>
              <a:spcPct val="0"/>
            </a:spcBef>
            <a:spcAft>
              <a:spcPct val="35000"/>
            </a:spcAft>
            <a:buNone/>
          </a:pPr>
          <a:r>
            <a:rPr lang="en-US" sz="3500" b="1" kern="1200">
              <a:latin typeface="+mn-lt"/>
            </a:rPr>
            <a:t>SWOT ANALYSIS</a:t>
          </a:r>
        </a:p>
      </dsp:txBody>
      <dsp:txXfrm>
        <a:off x="3747972" y="2142007"/>
        <a:ext cx="3019656" cy="124797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4AE568-B7DE-42B4-B2DB-C9FDA22DDFCF}">
      <dsp:nvSpPr>
        <dsp:cNvPr id="0" name=""/>
        <dsp:cNvSpPr/>
      </dsp:nvSpPr>
      <dsp:spPr>
        <a:xfrm>
          <a:off x="212335" y="469890"/>
          <a:ext cx="1335915" cy="1335915"/>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557630C-BF03-43BC-AC68-E7C006765060}">
      <dsp:nvSpPr>
        <dsp:cNvPr id="0" name=""/>
        <dsp:cNvSpPr/>
      </dsp:nvSpPr>
      <dsp:spPr>
        <a:xfrm>
          <a:off x="492877" y="750432"/>
          <a:ext cx="774830" cy="77483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C920CA3-5104-4195-A02B-FEAED9C416A2}">
      <dsp:nvSpPr>
        <dsp:cNvPr id="0" name=""/>
        <dsp:cNvSpPr/>
      </dsp:nvSpPr>
      <dsp:spPr>
        <a:xfrm>
          <a:off x="1834517" y="469890"/>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44550">
            <a:lnSpc>
              <a:spcPct val="90000"/>
            </a:lnSpc>
            <a:spcBef>
              <a:spcPct val="0"/>
            </a:spcBef>
            <a:spcAft>
              <a:spcPct val="35000"/>
            </a:spcAft>
            <a:buNone/>
          </a:pPr>
          <a:r>
            <a:rPr lang="en-US" sz="1900" b="1" kern="1200" dirty="0"/>
            <a:t>Inventory Management: </a:t>
          </a:r>
          <a:r>
            <a:rPr lang="en-US" sz="1900" kern="1200" dirty="0"/>
            <a:t>Track inventory levels in real-time, reducing the likelihood of stockouts or overstocking.</a:t>
          </a:r>
        </a:p>
      </dsp:txBody>
      <dsp:txXfrm>
        <a:off x="1834517" y="469890"/>
        <a:ext cx="3148942" cy="1335915"/>
      </dsp:txXfrm>
    </dsp:sp>
    <dsp:sp modelId="{BFF363DF-A026-4503-9416-C9E3EB545055}">
      <dsp:nvSpPr>
        <dsp:cNvPr id="0" name=""/>
        <dsp:cNvSpPr/>
      </dsp:nvSpPr>
      <dsp:spPr>
        <a:xfrm>
          <a:off x="5532139" y="469890"/>
          <a:ext cx="1335915" cy="1335915"/>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699DE96-0949-4600-8261-F0F5502A7B2F}">
      <dsp:nvSpPr>
        <dsp:cNvPr id="0" name=""/>
        <dsp:cNvSpPr/>
      </dsp:nvSpPr>
      <dsp:spPr>
        <a:xfrm>
          <a:off x="5812681" y="750432"/>
          <a:ext cx="774830" cy="77483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016FCF8-0732-4088-BD8C-D18073EABE91}">
      <dsp:nvSpPr>
        <dsp:cNvPr id="0" name=""/>
        <dsp:cNvSpPr/>
      </dsp:nvSpPr>
      <dsp:spPr>
        <a:xfrm>
          <a:off x="7154322" y="469890"/>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44550">
            <a:lnSpc>
              <a:spcPct val="90000"/>
            </a:lnSpc>
            <a:spcBef>
              <a:spcPct val="0"/>
            </a:spcBef>
            <a:spcAft>
              <a:spcPct val="35000"/>
            </a:spcAft>
            <a:buNone/>
          </a:pPr>
          <a:r>
            <a:rPr lang="en-US" sz="1900" b="1" kern="1200" dirty="0"/>
            <a:t>Order Processing:</a:t>
          </a:r>
          <a:r>
            <a:rPr lang="en-US" sz="1900" kern="1200" dirty="0"/>
            <a:t> Streamline the order-to-cash process, reducing manual errors and processing times.</a:t>
          </a:r>
        </a:p>
      </dsp:txBody>
      <dsp:txXfrm>
        <a:off x="7154322" y="469890"/>
        <a:ext cx="3148942" cy="1335915"/>
      </dsp:txXfrm>
    </dsp:sp>
    <dsp:sp modelId="{22B1D1A6-BA49-41CE-9414-004EEF86A9F8}">
      <dsp:nvSpPr>
        <dsp:cNvPr id="0" name=""/>
        <dsp:cNvSpPr/>
      </dsp:nvSpPr>
      <dsp:spPr>
        <a:xfrm>
          <a:off x="212335" y="2545532"/>
          <a:ext cx="1335915" cy="1335915"/>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C2DB8D2-24D5-4AA6-A825-12272DD1AF8F}">
      <dsp:nvSpPr>
        <dsp:cNvPr id="0" name=""/>
        <dsp:cNvSpPr/>
      </dsp:nvSpPr>
      <dsp:spPr>
        <a:xfrm>
          <a:off x="492877" y="2826074"/>
          <a:ext cx="774830" cy="77483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26CF3C4-FB6D-4EE4-A63C-39E9D01BB8B8}">
      <dsp:nvSpPr>
        <dsp:cNvPr id="0" name=""/>
        <dsp:cNvSpPr/>
      </dsp:nvSpPr>
      <dsp:spPr>
        <a:xfrm>
          <a:off x="1834517" y="2545532"/>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44550">
            <a:lnSpc>
              <a:spcPct val="90000"/>
            </a:lnSpc>
            <a:spcBef>
              <a:spcPct val="0"/>
            </a:spcBef>
            <a:spcAft>
              <a:spcPct val="35000"/>
            </a:spcAft>
            <a:buNone/>
          </a:pPr>
          <a:r>
            <a:rPr lang="en-US" sz="1900" b="1" kern="1200" dirty="0"/>
            <a:t>Demand Forecasting:</a:t>
          </a:r>
          <a:r>
            <a:rPr lang="en-US" sz="1900" kern="1200" dirty="0"/>
            <a:t> Use historical data and analytics to improve accuracy in predicting demand, facilitating better production planning.</a:t>
          </a:r>
        </a:p>
      </dsp:txBody>
      <dsp:txXfrm>
        <a:off x="1834517" y="2545532"/>
        <a:ext cx="3148942" cy="1335915"/>
      </dsp:txXfrm>
    </dsp:sp>
    <dsp:sp modelId="{994420CB-76B9-4019-A090-DCBD9C9E7F97}">
      <dsp:nvSpPr>
        <dsp:cNvPr id="0" name=""/>
        <dsp:cNvSpPr/>
      </dsp:nvSpPr>
      <dsp:spPr>
        <a:xfrm>
          <a:off x="5532139" y="2545532"/>
          <a:ext cx="1335915" cy="1335915"/>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6F84121-A40F-46BB-86BD-4B5DFA34E4FA}">
      <dsp:nvSpPr>
        <dsp:cNvPr id="0" name=""/>
        <dsp:cNvSpPr/>
      </dsp:nvSpPr>
      <dsp:spPr>
        <a:xfrm>
          <a:off x="5812681" y="2826074"/>
          <a:ext cx="774830" cy="77483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37B24A0-B842-4FB9-8EE2-AB3728212122}">
      <dsp:nvSpPr>
        <dsp:cNvPr id="0" name=""/>
        <dsp:cNvSpPr/>
      </dsp:nvSpPr>
      <dsp:spPr>
        <a:xfrm>
          <a:off x="7154322" y="2545532"/>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44550">
            <a:lnSpc>
              <a:spcPct val="90000"/>
            </a:lnSpc>
            <a:spcBef>
              <a:spcPct val="0"/>
            </a:spcBef>
            <a:spcAft>
              <a:spcPct val="35000"/>
            </a:spcAft>
            <a:buNone/>
          </a:pPr>
          <a:r>
            <a:rPr lang="en-US" sz="1900" b="1" kern="1200" dirty="0"/>
            <a:t>Supplier Relationship Management (SRM): </a:t>
          </a:r>
          <a:r>
            <a:rPr lang="en-US" sz="1900" kern="1200" dirty="0"/>
            <a:t>Centralize communication with suppliers, enhance collaboration, and negotiate favorable terms.</a:t>
          </a:r>
        </a:p>
      </dsp:txBody>
      <dsp:txXfrm>
        <a:off x="7154322" y="2545532"/>
        <a:ext cx="3148942" cy="133591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23FE41-F600-4924-9930-20160E12176B}">
      <dsp:nvSpPr>
        <dsp:cNvPr id="0" name=""/>
        <dsp:cNvSpPr/>
      </dsp:nvSpPr>
      <dsp:spPr>
        <a:xfrm>
          <a:off x="821" y="179348"/>
          <a:ext cx="3327201" cy="3992641"/>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328654" tIns="0" rIns="328654" bIns="330200" numCol="1" spcCol="1270" anchor="t" anchorCtr="0">
          <a:noAutofit/>
        </a:bodyPr>
        <a:lstStyle/>
        <a:p>
          <a:pPr marL="0" lvl="0" indent="0" algn="l" defTabSz="889000">
            <a:lnSpc>
              <a:spcPct val="90000"/>
            </a:lnSpc>
            <a:spcBef>
              <a:spcPct val="0"/>
            </a:spcBef>
            <a:spcAft>
              <a:spcPct val="35000"/>
            </a:spcAft>
            <a:buNone/>
          </a:pPr>
          <a:r>
            <a:rPr lang="en-US" sz="2000" b="1" kern="1200" dirty="0"/>
            <a:t>Cloud Service Outages</a:t>
          </a:r>
          <a:r>
            <a:rPr lang="en-US" sz="2000" kern="1200" dirty="0"/>
            <a:t>: </a:t>
          </a:r>
        </a:p>
        <a:p>
          <a:pPr marL="0" lvl="0" indent="0" algn="l" defTabSz="889000">
            <a:lnSpc>
              <a:spcPct val="90000"/>
            </a:lnSpc>
            <a:spcBef>
              <a:spcPct val="0"/>
            </a:spcBef>
            <a:spcAft>
              <a:spcPct val="35000"/>
            </a:spcAft>
            <a:buNone/>
          </a:pPr>
          <a:r>
            <a:rPr lang="en-US" sz="2000" kern="1200" dirty="0"/>
            <a:t>These outages affected database management products such as PostgreSQL, Redis, and MySQL editions</a:t>
          </a:r>
        </a:p>
      </dsp:txBody>
      <dsp:txXfrm>
        <a:off x="821" y="1776404"/>
        <a:ext cx="3327201" cy="2395585"/>
      </dsp:txXfrm>
    </dsp:sp>
    <dsp:sp modelId="{44B9A22D-4AAF-4C52-9CA7-F57D4F976E75}">
      <dsp:nvSpPr>
        <dsp:cNvPr id="0" name=""/>
        <dsp:cNvSpPr/>
      </dsp:nvSpPr>
      <dsp:spPr>
        <a:xfrm>
          <a:off x="821" y="179348"/>
          <a:ext cx="3327201" cy="1597056"/>
        </a:xfrm>
        <a:prstGeom prst="rect">
          <a:avLst/>
        </a:prstGeom>
        <a:noFill/>
        <a:ln w="12700" cap="flat" cmpd="sng" algn="ctr">
          <a:noFill/>
          <a:prstDash val="solid"/>
          <a:miter lim="800000"/>
        </a:ln>
        <a:effectLst/>
        <a:sp3d/>
      </dsp:spPr>
      <dsp:style>
        <a:lnRef idx="2">
          <a:scrgbClr r="0" g="0" b="0"/>
        </a:lnRef>
        <a:fillRef idx="1">
          <a:scrgbClr r="0" g="0" b="0"/>
        </a:fillRef>
        <a:effectRef idx="1">
          <a:scrgbClr r="0" g="0" b="0"/>
        </a:effectRef>
        <a:fontRef idx="minor">
          <a:schemeClr val="lt1"/>
        </a:fontRef>
      </dsp:style>
      <dsp:txBody>
        <a:bodyPr spcFirstLastPara="0" vert="horz" wrap="square" lIns="328654" tIns="165100" rIns="328654" bIns="165100" numCol="1" spcCol="1270" anchor="ctr" anchorCtr="0">
          <a:noAutofit/>
        </a:bodyPr>
        <a:lstStyle/>
        <a:p>
          <a:pPr marL="0" lvl="0" indent="0" algn="l" defTabSz="2933700">
            <a:lnSpc>
              <a:spcPct val="90000"/>
            </a:lnSpc>
            <a:spcBef>
              <a:spcPct val="0"/>
            </a:spcBef>
            <a:spcAft>
              <a:spcPct val="35000"/>
            </a:spcAft>
            <a:buNone/>
          </a:pPr>
          <a:r>
            <a:rPr lang="en-US" sz="6600" kern="1200"/>
            <a:t>01</a:t>
          </a:r>
        </a:p>
      </dsp:txBody>
      <dsp:txXfrm>
        <a:off x="821" y="179348"/>
        <a:ext cx="3327201" cy="1597056"/>
      </dsp:txXfrm>
    </dsp:sp>
    <dsp:sp modelId="{CB732377-86B5-424C-90C8-0E729CB043D9}">
      <dsp:nvSpPr>
        <dsp:cNvPr id="0" name=""/>
        <dsp:cNvSpPr/>
      </dsp:nvSpPr>
      <dsp:spPr>
        <a:xfrm>
          <a:off x="3594199" y="179348"/>
          <a:ext cx="3327201" cy="3992641"/>
        </a:xfrm>
        <a:prstGeom prst="rect">
          <a:avLst/>
        </a:prstGeom>
        <a:solidFill>
          <a:schemeClr val="accent2">
            <a:hueOff val="-727682"/>
            <a:satOff val="-41964"/>
            <a:lumOff val="4314"/>
            <a:alphaOff val="0"/>
          </a:schemeClr>
        </a:solidFill>
        <a:ln w="12700" cap="flat" cmpd="sng" algn="ctr">
          <a:solidFill>
            <a:schemeClr val="accent2">
              <a:hueOff val="-727682"/>
              <a:satOff val="-41964"/>
              <a:lumOff val="4314"/>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328654" tIns="0" rIns="328654" bIns="330200" numCol="1" spcCol="1270" anchor="t" anchorCtr="0">
          <a:noAutofit/>
        </a:bodyPr>
        <a:lstStyle/>
        <a:p>
          <a:pPr marL="0" lvl="0" indent="0" algn="l" defTabSz="889000" rtl="0">
            <a:lnSpc>
              <a:spcPct val="90000"/>
            </a:lnSpc>
            <a:spcBef>
              <a:spcPct val="0"/>
            </a:spcBef>
            <a:spcAft>
              <a:spcPct val="35000"/>
            </a:spcAft>
            <a:buNone/>
          </a:pPr>
          <a:r>
            <a:rPr lang="en-GB" sz="2000" b="1" kern="1200" dirty="0">
              <a:solidFill>
                <a:schemeClr val="tx1"/>
              </a:solidFill>
            </a:rPr>
            <a:t>Covid-19 Effect:</a:t>
          </a:r>
        </a:p>
        <a:p>
          <a:pPr marL="0" lvl="0" indent="0" algn="l" defTabSz="889000" rtl="0">
            <a:lnSpc>
              <a:spcPct val="90000"/>
            </a:lnSpc>
            <a:spcBef>
              <a:spcPct val="0"/>
            </a:spcBef>
            <a:spcAft>
              <a:spcPct val="35000"/>
            </a:spcAft>
            <a:buNone/>
          </a:pPr>
          <a:r>
            <a:rPr lang="en-US" sz="2000" b="0" i="0" kern="1200" dirty="0"/>
            <a:t>Affected the availability and delivery of products.</a:t>
          </a:r>
        </a:p>
        <a:p>
          <a:pPr marL="0" lvl="0" indent="0" algn="l" defTabSz="889000" rtl="0">
            <a:lnSpc>
              <a:spcPct val="90000"/>
            </a:lnSpc>
            <a:spcBef>
              <a:spcPct val="0"/>
            </a:spcBef>
            <a:spcAft>
              <a:spcPct val="35000"/>
            </a:spcAft>
            <a:buNone/>
          </a:pPr>
          <a:r>
            <a:rPr lang="en-US" sz="2000" b="0" i="0" kern="1200" dirty="0"/>
            <a:t>Shipping delays, product shortages, and order cancellations.</a:t>
          </a:r>
          <a:endParaRPr lang="en-US" sz="2000" kern="1200" dirty="0"/>
        </a:p>
      </dsp:txBody>
      <dsp:txXfrm>
        <a:off x="3594199" y="1776404"/>
        <a:ext cx="3327201" cy="2395585"/>
      </dsp:txXfrm>
    </dsp:sp>
    <dsp:sp modelId="{8A96F460-E294-4C6D-A1F3-CC2F36415AF2}">
      <dsp:nvSpPr>
        <dsp:cNvPr id="0" name=""/>
        <dsp:cNvSpPr/>
      </dsp:nvSpPr>
      <dsp:spPr>
        <a:xfrm>
          <a:off x="3594199" y="179348"/>
          <a:ext cx="3327201" cy="1597056"/>
        </a:xfrm>
        <a:prstGeom prst="rect">
          <a:avLst/>
        </a:prstGeom>
        <a:noFill/>
        <a:ln w="12700" cap="flat" cmpd="sng" algn="ctr">
          <a:noFill/>
          <a:prstDash val="solid"/>
          <a:miter lim="800000"/>
        </a:ln>
        <a:effectLst/>
        <a:sp3d/>
      </dsp:spPr>
      <dsp:style>
        <a:lnRef idx="2">
          <a:scrgbClr r="0" g="0" b="0"/>
        </a:lnRef>
        <a:fillRef idx="1">
          <a:scrgbClr r="0" g="0" b="0"/>
        </a:fillRef>
        <a:effectRef idx="1">
          <a:scrgbClr r="0" g="0" b="0"/>
        </a:effectRef>
        <a:fontRef idx="minor">
          <a:schemeClr val="lt1"/>
        </a:fontRef>
      </dsp:style>
      <dsp:txBody>
        <a:bodyPr spcFirstLastPara="0" vert="horz" wrap="square" lIns="328654" tIns="165100" rIns="328654" bIns="165100" numCol="1" spcCol="1270" anchor="ctr" anchorCtr="0">
          <a:noAutofit/>
        </a:bodyPr>
        <a:lstStyle/>
        <a:p>
          <a:pPr marL="0" lvl="0" indent="0" algn="l" defTabSz="2933700">
            <a:lnSpc>
              <a:spcPct val="90000"/>
            </a:lnSpc>
            <a:spcBef>
              <a:spcPct val="0"/>
            </a:spcBef>
            <a:spcAft>
              <a:spcPct val="35000"/>
            </a:spcAft>
            <a:buNone/>
          </a:pPr>
          <a:r>
            <a:rPr lang="en-US" sz="6600" kern="1200"/>
            <a:t>02</a:t>
          </a:r>
        </a:p>
      </dsp:txBody>
      <dsp:txXfrm>
        <a:off x="3594199" y="179348"/>
        <a:ext cx="3327201" cy="1597056"/>
      </dsp:txXfrm>
    </dsp:sp>
    <dsp:sp modelId="{6ACA907E-DA3A-49E0-99C7-B42A77B521AD}">
      <dsp:nvSpPr>
        <dsp:cNvPr id="0" name=""/>
        <dsp:cNvSpPr/>
      </dsp:nvSpPr>
      <dsp:spPr>
        <a:xfrm>
          <a:off x="7187576" y="179348"/>
          <a:ext cx="3327201" cy="3992641"/>
        </a:xfrm>
        <a:prstGeom prst="rect">
          <a:avLst/>
        </a:prstGeom>
        <a:solidFill>
          <a:schemeClr val="accent2">
            <a:hueOff val="-1455363"/>
            <a:satOff val="-83928"/>
            <a:lumOff val="8628"/>
            <a:alphaOff val="0"/>
          </a:schemeClr>
        </a:solidFill>
        <a:ln w="12700" cap="flat" cmpd="sng" algn="ctr">
          <a:solidFill>
            <a:schemeClr val="accent2">
              <a:hueOff val="-1455363"/>
              <a:satOff val="-83928"/>
              <a:lumOff val="8628"/>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328654" tIns="0" rIns="328654" bIns="330200" numCol="1" spcCol="1270" anchor="t" anchorCtr="0">
          <a:noAutofit/>
        </a:bodyPr>
        <a:lstStyle/>
        <a:p>
          <a:pPr marL="0" lvl="0" indent="0" algn="l" defTabSz="889000" rtl="0">
            <a:lnSpc>
              <a:spcPct val="90000"/>
            </a:lnSpc>
            <a:spcBef>
              <a:spcPct val="0"/>
            </a:spcBef>
            <a:spcAft>
              <a:spcPct val="35000"/>
            </a:spcAft>
            <a:buNone/>
          </a:pPr>
          <a:r>
            <a:rPr lang="en-US" sz="2000" b="1" kern="1200" dirty="0"/>
            <a:t>Loss of Major International Customer</a:t>
          </a:r>
          <a:r>
            <a:rPr lang="en-US" sz="2000" kern="1200" dirty="0"/>
            <a:t>: </a:t>
          </a:r>
        </a:p>
        <a:p>
          <a:pPr marL="0" lvl="0" indent="0" algn="l" defTabSz="889000" rtl="0">
            <a:lnSpc>
              <a:spcPct val="90000"/>
            </a:lnSpc>
            <a:spcBef>
              <a:spcPct val="0"/>
            </a:spcBef>
            <a:spcAft>
              <a:spcPct val="35000"/>
            </a:spcAft>
            <a:buNone/>
          </a:pPr>
          <a:r>
            <a:rPr lang="en-US" sz="2000" kern="1200" dirty="0"/>
            <a:t>Slower revenue growth</a:t>
          </a:r>
        </a:p>
        <a:p>
          <a:pPr marL="0" lvl="0" indent="0" algn="l" defTabSz="889000" rtl="0">
            <a:lnSpc>
              <a:spcPct val="90000"/>
            </a:lnSpc>
            <a:spcBef>
              <a:spcPct val="0"/>
            </a:spcBef>
            <a:spcAft>
              <a:spcPct val="35000"/>
            </a:spcAft>
            <a:buNone/>
          </a:pPr>
          <a:r>
            <a:rPr lang="en-US" sz="2000" kern="1200" dirty="0"/>
            <a:t>Lack of communication, trust issue, digital platform engagement.</a:t>
          </a:r>
        </a:p>
      </dsp:txBody>
      <dsp:txXfrm>
        <a:off x="7187576" y="1776404"/>
        <a:ext cx="3327201" cy="2395585"/>
      </dsp:txXfrm>
    </dsp:sp>
    <dsp:sp modelId="{059962FE-FFC5-4B87-87D6-EA3F8A4CB055}">
      <dsp:nvSpPr>
        <dsp:cNvPr id="0" name=""/>
        <dsp:cNvSpPr/>
      </dsp:nvSpPr>
      <dsp:spPr>
        <a:xfrm>
          <a:off x="7187576" y="179348"/>
          <a:ext cx="3327201" cy="1597056"/>
        </a:xfrm>
        <a:prstGeom prst="rect">
          <a:avLst/>
        </a:prstGeom>
        <a:noFill/>
        <a:ln w="12700" cap="flat" cmpd="sng" algn="ctr">
          <a:noFill/>
          <a:prstDash val="solid"/>
          <a:miter lim="800000"/>
        </a:ln>
        <a:effectLst/>
        <a:sp3d/>
      </dsp:spPr>
      <dsp:style>
        <a:lnRef idx="2">
          <a:scrgbClr r="0" g="0" b="0"/>
        </a:lnRef>
        <a:fillRef idx="1">
          <a:scrgbClr r="0" g="0" b="0"/>
        </a:fillRef>
        <a:effectRef idx="1">
          <a:scrgbClr r="0" g="0" b="0"/>
        </a:effectRef>
        <a:fontRef idx="minor">
          <a:schemeClr val="lt1"/>
        </a:fontRef>
      </dsp:style>
      <dsp:txBody>
        <a:bodyPr spcFirstLastPara="0" vert="horz" wrap="square" lIns="328654" tIns="165100" rIns="328654" bIns="165100" numCol="1" spcCol="1270" anchor="ctr" anchorCtr="0">
          <a:noAutofit/>
        </a:bodyPr>
        <a:lstStyle/>
        <a:p>
          <a:pPr marL="0" lvl="0" indent="0" algn="l" defTabSz="2933700">
            <a:lnSpc>
              <a:spcPct val="90000"/>
            </a:lnSpc>
            <a:spcBef>
              <a:spcPct val="0"/>
            </a:spcBef>
            <a:spcAft>
              <a:spcPct val="35000"/>
            </a:spcAft>
            <a:buNone/>
          </a:pPr>
          <a:r>
            <a:rPr lang="en-US" sz="6600" kern="1200"/>
            <a:t>03</a:t>
          </a:r>
        </a:p>
      </dsp:txBody>
      <dsp:txXfrm>
        <a:off x="7187576" y="179348"/>
        <a:ext cx="3327201" cy="159705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D0D9F0E-490E-4D20-B635-A4FE51BE0881}">
      <dsp:nvSpPr>
        <dsp:cNvPr id="0" name=""/>
        <dsp:cNvSpPr/>
      </dsp:nvSpPr>
      <dsp:spPr>
        <a:xfrm>
          <a:off x="384944" y="965336"/>
          <a:ext cx="626484" cy="62648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AA52E5E-190F-456C-9383-4D2C84AA6A40}">
      <dsp:nvSpPr>
        <dsp:cNvPr id="0" name=""/>
        <dsp:cNvSpPr/>
      </dsp:nvSpPr>
      <dsp:spPr>
        <a:xfrm>
          <a:off x="2093" y="1842157"/>
          <a:ext cx="1392187" cy="5568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90000"/>
            </a:lnSpc>
            <a:spcBef>
              <a:spcPct val="0"/>
            </a:spcBef>
            <a:spcAft>
              <a:spcPct val="35000"/>
            </a:spcAft>
            <a:buNone/>
          </a:pPr>
          <a:r>
            <a:rPr lang="en-GB" sz="1500" b="1" kern="1200" dirty="0"/>
            <a:t>On-time Delivery Performance</a:t>
          </a:r>
          <a:endParaRPr lang="en-GB" sz="1500" kern="1200" dirty="0"/>
        </a:p>
      </dsp:txBody>
      <dsp:txXfrm>
        <a:off x="2093" y="1842157"/>
        <a:ext cx="1392187" cy="556875"/>
      </dsp:txXfrm>
    </dsp:sp>
    <dsp:sp modelId="{A7A36013-C77C-4A1F-82BD-DB43C5D3459D}">
      <dsp:nvSpPr>
        <dsp:cNvPr id="0" name=""/>
        <dsp:cNvSpPr/>
      </dsp:nvSpPr>
      <dsp:spPr>
        <a:xfrm>
          <a:off x="2020765" y="965336"/>
          <a:ext cx="626484" cy="62648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E24969A-1861-4E65-A880-4F8F8D04DE26}">
      <dsp:nvSpPr>
        <dsp:cNvPr id="0" name=""/>
        <dsp:cNvSpPr/>
      </dsp:nvSpPr>
      <dsp:spPr>
        <a:xfrm>
          <a:off x="1637913" y="1842157"/>
          <a:ext cx="1392187" cy="5568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90000"/>
            </a:lnSpc>
            <a:spcBef>
              <a:spcPct val="0"/>
            </a:spcBef>
            <a:spcAft>
              <a:spcPct val="35000"/>
            </a:spcAft>
            <a:buNone/>
          </a:pPr>
          <a:r>
            <a:rPr lang="en-GB" sz="1500" b="1" kern="1200" dirty="0"/>
            <a:t>Supply Chain Response Time</a:t>
          </a:r>
          <a:endParaRPr lang="en-GB" sz="1500" kern="1200" dirty="0"/>
        </a:p>
      </dsp:txBody>
      <dsp:txXfrm>
        <a:off x="1637913" y="1842157"/>
        <a:ext cx="1392187" cy="556875"/>
      </dsp:txXfrm>
    </dsp:sp>
    <dsp:sp modelId="{101740B5-1114-40FF-8515-D76A1CC928C2}">
      <dsp:nvSpPr>
        <dsp:cNvPr id="0" name=""/>
        <dsp:cNvSpPr/>
      </dsp:nvSpPr>
      <dsp:spPr>
        <a:xfrm>
          <a:off x="3656585" y="965336"/>
          <a:ext cx="626484" cy="62648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591DD2F-8478-44AE-A414-B87EE742E13C}">
      <dsp:nvSpPr>
        <dsp:cNvPr id="0" name=""/>
        <dsp:cNvSpPr/>
      </dsp:nvSpPr>
      <dsp:spPr>
        <a:xfrm>
          <a:off x="3273733" y="1842157"/>
          <a:ext cx="1392187" cy="5568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90000"/>
            </a:lnSpc>
            <a:spcBef>
              <a:spcPct val="0"/>
            </a:spcBef>
            <a:spcAft>
              <a:spcPct val="35000"/>
            </a:spcAft>
            <a:buNone/>
          </a:pPr>
          <a:r>
            <a:rPr lang="en-GB" sz="1500" b="1" kern="1200"/>
            <a:t>User Adoption</a:t>
          </a:r>
          <a:endParaRPr lang="en-GB" sz="1500" kern="1200"/>
        </a:p>
      </dsp:txBody>
      <dsp:txXfrm>
        <a:off x="3273733" y="1842157"/>
        <a:ext cx="1392187" cy="556875"/>
      </dsp:txXfrm>
    </dsp:sp>
    <dsp:sp modelId="{5457AF42-2D4D-477C-83E4-8AE4EA57DD9F}">
      <dsp:nvSpPr>
        <dsp:cNvPr id="0" name=""/>
        <dsp:cNvSpPr/>
      </dsp:nvSpPr>
      <dsp:spPr>
        <a:xfrm>
          <a:off x="5292405" y="965336"/>
          <a:ext cx="626484" cy="62648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612A51D-34DD-49A6-AB95-3684800449D1}">
      <dsp:nvSpPr>
        <dsp:cNvPr id="0" name=""/>
        <dsp:cNvSpPr/>
      </dsp:nvSpPr>
      <dsp:spPr>
        <a:xfrm>
          <a:off x="4909554" y="1842157"/>
          <a:ext cx="1392187" cy="5568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90000"/>
            </a:lnSpc>
            <a:spcBef>
              <a:spcPct val="0"/>
            </a:spcBef>
            <a:spcAft>
              <a:spcPct val="35000"/>
            </a:spcAft>
            <a:buNone/>
          </a:pPr>
          <a:r>
            <a:rPr lang="en-GB" sz="1500" b="1" kern="1200"/>
            <a:t>Data Accuracy and Integration</a:t>
          </a:r>
          <a:endParaRPr lang="en-US" sz="1500" kern="1200"/>
        </a:p>
      </dsp:txBody>
      <dsp:txXfrm>
        <a:off x="4909554" y="1842157"/>
        <a:ext cx="1392187" cy="556875"/>
      </dsp:txXfrm>
    </dsp:sp>
    <dsp:sp modelId="{B20ACB9B-000A-4454-9FAB-4443E737449B}">
      <dsp:nvSpPr>
        <dsp:cNvPr id="0" name=""/>
        <dsp:cNvSpPr/>
      </dsp:nvSpPr>
      <dsp:spPr>
        <a:xfrm>
          <a:off x="1202855" y="2747079"/>
          <a:ext cx="626484" cy="626484"/>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6BB2394-2944-484A-AFFB-C262CB205F2E}">
      <dsp:nvSpPr>
        <dsp:cNvPr id="0" name=""/>
        <dsp:cNvSpPr/>
      </dsp:nvSpPr>
      <dsp:spPr>
        <a:xfrm>
          <a:off x="820003" y="3623900"/>
          <a:ext cx="1392187" cy="5568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90000"/>
            </a:lnSpc>
            <a:spcBef>
              <a:spcPct val="0"/>
            </a:spcBef>
            <a:spcAft>
              <a:spcPct val="35000"/>
            </a:spcAft>
            <a:buNone/>
          </a:pPr>
          <a:r>
            <a:rPr lang="en-GB" sz="1500" b="1" kern="1200"/>
            <a:t>AI Effectiveness</a:t>
          </a:r>
          <a:endParaRPr lang="en-GB" sz="1500" kern="1200"/>
        </a:p>
      </dsp:txBody>
      <dsp:txXfrm>
        <a:off x="820003" y="3623900"/>
        <a:ext cx="1392187" cy="556875"/>
      </dsp:txXfrm>
    </dsp:sp>
    <dsp:sp modelId="{329068E8-062F-48A9-82EB-DEADF6D5E34B}">
      <dsp:nvSpPr>
        <dsp:cNvPr id="0" name=""/>
        <dsp:cNvSpPr/>
      </dsp:nvSpPr>
      <dsp:spPr>
        <a:xfrm>
          <a:off x="2838675" y="2747079"/>
          <a:ext cx="626484" cy="626484"/>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31064FC-A2E5-458C-9F51-2C91B895BACE}">
      <dsp:nvSpPr>
        <dsp:cNvPr id="0" name=""/>
        <dsp:cNvSpPr/>
      </dsp:nvSpPr>
      <dsp:spPr>
        <a:xfrm>
          <a:off x="2455823" y="3623900"/>
          <a:ext cx="1392187" cy="5568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90000"/>
            </a:lnSpc>
            <a:spcBef>
              <a:spcPct val="0"/>
            </a:spcBef>
            <a:spcAft>
              <a:spcPct val="35000"/>
            </a:spcAft>
            <a:buNone/>
          </a:pPr>
          <a:r>
            <a:rPr lang="en-GB" sz="1500" b="1" kern="1200"/>
            <a:t>IoT Device Reliability</a:t>
          </a:r>
          <a:endParaRPr lang="en-GB" sz="1500" kern="1200"/>
        </a:p>
      </dsp:txBody>
      <dsp:txXfrm>
        <a:off x="2455823" y="3623900"/>
        <a:ext cx="1392187" cy="556875"/>
      </dsp:txXfrm>
    </dsp:sp>
    <dsp:sp modelId="{814B2324-E04D-41BE-98DC-1C9E1DEF6173}">
      <dsp:nvSpPr>
        <dsp:cNvPr id="0" name=""/>
        <dsp:cNvSpPr/>
      </dsp:nvSpPr>
      <dsp:spPr>
        <a:xfrm>
          <a:off x="4474495" y="2747079"/>
          <a:ext cx="626484" cy="626484"/>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22D8E27-EF90-436D-BE99-E5FE7E83B692}">
      <dsp:nvSpPr>
        <dsp:cNvPr id="0" name=""/>
        <dsp:cNvSpPr/>
      </dsp:nvSpPr>
      <dsp:spPr>
        <a:xfrm>
          <a:off x="4091644" y="3623900"/>
          <a:ext cx="1392187" cy="5568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90000"/>
            </a:lnSpc>
            <a:spcBef>
              <a:spcPct val="0"/>
            </a:spcBef>
            <a:spcAft>
              <a:spcPct val="35000"/>
            </a:spcAft>
            <a:buNone/>
          </a:pPr>
          <a:r>
            <a:rPr lang="en-GB" sz="1500" b="1" kern="1200"/>
            <a:t>Platform Engagement</a:t>
          </a:r>
          <a:endParaRPr lang="en-GB" sz="1500" kern="1200"/>
        </a:p>
      </dsp:txBody>
      <dsp:txXfrm>
        <a:off x="4091644" y="3623900"/>
        <a:ext cx="1392187" cy="55687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B146F77-1027-4436-BA0E-4062E0662F6B}">
      <dsp:nvSpPr>
        <dsp:cNvPr id="0" name=""/>
        <dsp:cNvSpPr/>
      </dsp:nvSpPr>
      <dsp:spPr>
        <a:xfrm>
          <a:off x="1185624" y="554599"/>
          <a:ext cx="1177689" cy="117768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DF18F09-C874-4199-919F-C08389F8383D}">
      <dsp:nvSpPr>
        <dsp:cNvPr id="0" name=""/>
        <dsp:cNvSpPr/>
      </dsp:nvSpPr>
      <dsp:spPr>
        <a:xfrm>
          <a:off x="465925" y="2218710"/>
          <a:ext cx="2617087" cy="15780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pPr>
          <a:r>
            <a:rPr lang="en-US" sz="1400" b="1" kern="1200" dirty="0"/>
            <a:t>Access Controls: </a:t>
          </a:r>
          <a:r>
            <a:rPr lang="en-US" sz="1400" kern="1200" dirty="0"/>
            <a:t>Alibaba Cloud has established access management processes, including an access card system and fingerprint access control system. Visitor access to a datacenter and/or server room areas must be requested and approved prior to the visit. </a:t>
          </a:r>
        </a:p>
      </dsp:txBody>
      <dsp:txXfrm>
        <a:off x="465925" y="2218710"/>
        <a:ext cx="2617087" cy="1578028"/>
      </dsp:txXfrm>
    </dsp:sp>
    <dsp:sp modelId="{FA30DE0C-29E9-4C64-8D65-1C53BDDE76CB}">
      <dsp:nvSpPr>
        <dsp:cNvPr id="0" name=""/>
        <dsp:cNvSpPr/>
      </dsp:nvSpPr>
      <dsp:spPr>
        <a:xfrm>
          <a:off x="4260702" y="554599"/>
          <a:ext cx="1177689" cy="117768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3016E35-870C-438F-9D49-565E06A8AFD6}">
      <dsp:nvSpPr>
        <dsp:cNvPr id="0" name=""/>
        <dsp:cNvSpPr/>
      </dsp:nvSpPr>
      <dsp:spPr>
        <a:xfrm>
          <a:off x="3541003" y="2218710"/>
          <a:ext cx="2617087" cy="15780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pPr>
          <a:r>
            <a:rPr lang="en-US" sz="1400" b="1" kern="1200" dirty="0"/>
            <a:t>Access Provisioning</a:t>
          </a:r>
          <a:r>
            <a:rPr lang="en-US" sz="1400" kern="1200" dirty="0"/>
            <a:t>: Alibaba Cloud has policies and procedures established for logical access management of employee access rights. Alibaba Cloud enforces two-factor authentication to authenticate users of the operations platform. </a:t>
          </a:r>
        </a:p>
      </dsp:txBody>
      <dsp:txXfrm>
        <a:off x="3541003" y="2218710"/>
        <a:ext cx="2617087" cy="1578028"/>
      </dsp:txXfrm>
    </dsp:sp>
    <dsp:sp modelId="{B5F28F4D-C705-445F-839F-B52F21F6D3D4}">
      <dsp:nvSpPr>
        <dsp:cNvPr id="0" name=""/>
        <dsp:cNvSpPr/>
      </dsp:nvSpPr>
      <dsp:spPr>
        <a:xfrm>
          <a:off x="7744033" y="554599"/>
          <a:ext cx="1177689" cy="117768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1B5F546-C2E0-4D78-861C-B188BDBD29BA}">
      <dsp:nvSpPr>
        <dsp:cNvPr id="0" name=""/>
        <dsp:cNvSpPr/>
      </dsp:nvSpPr>
      <dsp:spPr>
        <a:xfrm>
          <a:off x="6616081" y="2218710"/>
          <a:ext cx="3433592" cy="15780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pPr>
          <a:r>
            <a:rPr lang="en-US" sz="1400" b="1" kern="1200" dirty="0"/>
            <a:t>Data Transmission</a:t>
          </a:r>
          <a:r>
            <a:rPr lang="en-US" sz="1400" kern="1200" dirty="0"/>
            <a:t>: Hyper Text Transfer Protocol over Secure Socket Layer (HTTPS) is deployed in the Management Console and Open API gateway. Alibaba Cloud Security Certificate Service, by which tenants can purchase and deploy digital certificates directly through Alibaba Cloud's platform, is provided.</a:t>
          </a:r>
        </a:p>
      </dsp:txBody>
      <dsp:txXfrm>
        <a:off x="6616081" y="2218710"/>
        <a:ext cx="3433592" cy="1578028"/>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3AD21EA-D5E9-644C-9A98-9E135A853117}">
      <dsp:nvSpPr>
        <dsp:cNvPr id="0" name=""/>
        <dsp:cNvSpPr/>
      </dsp:nvSpPr>
      <dsp:spPr>
        <a:xfrm>
          <a:off x="0" y="1080567"/>
          <a:ext cx="2957512" cy="1878020"/>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E0713E28-86A0-B944-8373-CCE7F7AD7E17}">
      <dsp:nvSpPr>
        <dsp:cNvPr id="0" name=""/>
        <dsp:cNvSpPr/>
      </dsp:nvSpPr>
      <dsp:spPr>
        <a:xfrm>
          <a:off x="328612" y="1392749"/>
          <a:ext cx="2957512" cy="1878020"/>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defRPr cap="all"/>
          </a:pPr>
          <a:r>
            <a:rPr lang="en-GB" sz="1500" kern="1200"/>
            <a:t>To enhance its supply chain, Alibaba can integrate cutting-edge technologies such as artificial intelligence (AI) and the Internet of Things (IoT) to improve real-time decision-making</a:t>
          </a:r>
          <a:endParaRPr lang="en-US" sz="1500" kern="1200"/>
        </a:p>
      </dsp:txBody>
      <dsp:txXfrm>
        <a:off x="383617" y="1447754"/>
        <a:ext cx="2847502" cy="1768010"/>
      </dsp:txXfrm>
    </dsp:sp>
    <dsp:sp modelId="{71312FFD-685E-1B46-A218-EEE1309E9F1F}">
      <dsp:nvSpPr>
        <dsp:cNvPr id="0" name=""/>
        <dsp:cNvSpPr/>
      </dsp:nvSpPr>
      <dsp:spPr>
        <a:xfrm>
          <a:off x="3614737" y="1080567"/>
          <a:ext cx="2957512" cy="1878020"/>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23A7A793-A4DE-9047-A6EB-608CF467737E}">
      <dsp:nvSpPr>
        <dsp:cNvPr id="0" name=""/>
        <dsp:cNvSpPr/>
      </dsp:nvSpPr>
      <dsp:spPr>
        <a:xfrm>
          <a:off x="3943350" y="1392749"/>
          <a:ext cx="2957512" cy="1878020"/>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defRPr cap="all"/>
          </a:pPr>
          <a:r>
            <a:rPr lang="en-GB" sz="1500" kern="1200"/>
            <a:t>Implement AI-driven chatbots for quick, reliable customer support.</a:t>
          </a:r>
          <a:endParaRPr lang="en-US" sz="1500" kern="1200"/>
        </a:p>
      </dsp:txBody>
      <dsp:txXfrm>
        <a:off x="3998355" y="1447754"/>
        <a:ext cx="2847502" cy="1768010"/>
      </dsp:txXfrm>
    </dsp:sp>
    <dsp:sp modelId="{D840A103-E7B6-FC4D-9BC7-50C4515FB9A2}">
      <dsp:nvSpPr>
        <dsp:cNvPr id="0" name=""/>
        <dsp:cNvSpPr/>
      </dsp:nvSpPr>
      <dsp:spPr>
        <a:xfrm>
          <a:off x="7229475" y="1080567"/>
          <a:ext cx="2957512" cy="1878020"/>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B60D90B6-E26D-CD4E-9AE3-053BC32F449B}">
      <dsp:nvSpPr>
        <dsp:cNvPr id="0" name=""/>
        <dsp:cNvSpPr/>
      </dsp:nvSpPr>
      <dsp:spPr>
        <a:xfrm>
          <a:off x="7558087" y="1392749"/>
          <a:ext cx="2957512" cy="1878020"/>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defRPr cap="all"/>
          </a:pPr>
          <a:r>
            <a:rPr lang="en-GB" sz="1500" kern="1200"/>
            <a:t>Establish robust feedback channels for continuous improvement based on customer insights.</a:t>
          </a:r>
          <a:endParaRPr lang="en-US" sz="1500" kern="1200"/>
        </a:p>
      </dsp:txBody>
      <dsp:txXfrm>
        <a:off x="7613092" y="1447754"/>
        <a:ext cx="2847502" cy="1768010"/>
      </dsp:txXfrm>
    </dsp:sp>
  </dsp:spTree>
</dsp:drawing>
</file>

<file path=ppt/diagrams/layout1.xml><?xml version="1.0" encoding="utf-8"?>
<dgm:layoutDef xmlns:dgm="http://schemas.openxmlformats.org/drawingml/2006/diagram" xmlns:a="http://schemas.openxmlformats.org/drawingml/2006/main" uniqueId="urn:microsoft.com/office/officeart/2005/8/layout/hList2">
  <dgm:title val=""/>
  <dgm:desc val=""/>
  <dgm:catLst>
    <dgm:cat type="list" pri="6000"/>
    <dgm:cat type="relationship" pri="16000"/>
    <dgm:cat type="picture" pri="29000"/>
    <dgm:cat type="pictureconvert" pri="2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dgm:varLst>
    <dgm:choose name="Name0">
      <dgm:if name="Name1" func="var" arg="dir" op="equ" val="norm">
        <dgm:alg type="lin">
          <dgm:param type="linDir" val="fromL"/>
          <dgm:param type="nodeVertAlign" val="t"/>
        </dgm:alg>
      </dgm:if>
      <dgm:else name="Name2">
        <dgm:alg type="lin">
          <dgm:param type="linDir" val="fromR"/>
          <dgm:param type="nodeVertAlign" val="t"/>
        </dgm:alg>
      </dgm:else>
    </dgm:choose>
    <dgm:shape xmlns:r="http://schemas.openxmlformats.org/officeDocument/2006/relationships" r:blip="">
      <dgm:adjLst/>
    </dgm:shape>
    <dgm:presOf/>
    <dgm:constrLst>
      <dgm:constr type="w" for="ch" forName="compositeNode" refType="w"/>
      <dgm:constr type="h" for="ch" forName="compositeNode" refType="h"/>
      <dgm:constr type="w" for="ch" forName="sibTrans" refType="w" refFor="ch" refForName="compositeNode" op="equ" fact="0.2"/>
      <dgm:constr type="h" for="des" forName="childNode" op="equ"/>
      <dgm:constr type="w" for="des" forName="childNode" op="equ"/>
      <dgm:constr type="w" for="des" forName="parentNode" op="equ"/>
      <dgm:constr type="h" for="des" forName="image" op="equ"/>
      <dgm:constr type="w" for="des" forName="image" op="equ"/>
      <dgm:constr type="primFontSz" for="des" forName="parentNode" op="equ" val="65"/>
      <dgm:constr type="primFontSz" for="des" forName="childNode" op="equ" val="65"/>
    </dgm:constrLst>
    <dgm:ruleLst/>
    <dgm:forEach name="Name3" axis="ch" ptType="node">
      <dgm:layoutNode name="compositeNode">
        <dgm:varLst>
          <dgm:bulletEnabled val="1"/>
        </dgm:varLst>
        <dgm:alg type="composite"/>
        <dgm:presOf/>
        <dgm:choose name="Name4">
          <dgm:if name="Name5" func="var" arg="dir" op="equ" val="norm">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l" for="ch" forName="image"/>
              <dgm:constr type="w" for="ch" forName="childNode" refType="w" fact="0.85"/>
              <dgm:constr type="h" for="ch" forName="childNode" refType="h" fact="0.78"/>
              <dgm:constr type="t" for="ch" forName="childNode" refType="h" refFor="ch" refForName="image" fact="0.66"/>
              <dgm:constr type="l"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l" for="ch" forName="parentNode"/>
              <dgm:constr type="r" for="ch" forName="parentNode" refType="l" refFor="ch" refForName="childNode"/>
              <dgm:constr type="rMarg" for="ch" forName="parentNode" refType="w" refFor="ch" refForName="image" fact="1.25"/>
            </dgm:constrLst>
          </dgm:if>
          <dgm:else name="Name6">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r" for="ch" forName="image" refType="w"/>
              <dgm:constr type="w" for="ch" forName="childNode" refType="w" fact="0.85"/>
              <dgm:constr type="h" for="ch" forName="childNode" refType="h" fact="0.78"/>
              <dgm:constr type="t" for="ch" forName="childNode" refType="h" refFor="ch" refForName="image" fact="0.66"/>
              <dgm:constr type="r" for="ch" forName="childNode" refType="w"/>
              <dgm:constr type="rOff"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r" for="ch" forName="parentNode" refType="w"/>
              <dgm:constr type="l" for="ch" forName="parentNode" refType="r" refFor="ch" refForName="childNode"/>
              <dgm:constr type="lOff" for="ch" forName="parentNode" refType="rOff" refFor="ch" refForName="childNode"/>
              <dgm:constr type="lMarg" for="ch" forName="parentNode" refType="w" refFor="ch" refForName="image" fact="1.25"/>
            </dgm:constrLst>
          </dgm:else>
        </dgm:choose>
        <dgm:ruleLst>
          <dgm:rule type="w" for="ch" forName="childNode" val="NaN" fact="0.4" max="NaN"/>
          <dgm:rule type="h" for="ch" forName="childNode" val="NaN" fact="0.5" max="NaN"/>
        </dgm:ruleLst>
        <dgm:layoutNode name="image" styleLbl="fgImgPlace1">
          <dgm:alg type="sp"/>
          <dgm:shape xmlns:r="http://schemas.openxmlformats.org/officeDocument/2006/relationships" type="rect" r:blip="" zOrderOff="4" blipPhldr="1">
            <dgm:adjLst/>
          </dgm:shape>
          <dgm:presOf/>
          <dgm:constrLst/>
          <dgm:ruleLst/>
        </dgm:layoutNode>
        <dgm:layoutNode name="childNode" styleLbl="node1">
          <dgm:varLst>
            <dgm:bulletEnabled val="1"/>
          </dgm:varLst>
          <dgm:alg type="tx">
            <dgm:param type="stBulletLvl" val="1"/>
          </dgm:alg>
          <dgm:shape xmlns:r="http://schemas.openxmlformats.org/officeDocument/2006/relationships" type="rect" r:blip="" zOrderOff="2">
            <dgm:adjLst/>
          </dgm:shape>
          <dgm:presOf axis="des" ptType="node"/>
          <dgm:constrLst/>
          <dgm:ruleLst>
            <dgm:rule type="primFontSz" val="5" fact="NaN" max="NaN"/>
          </dgm:ruleLst>
        </dgm:layoutNode>
        <dgm:layoutNode name="parentNode" styleLbl="revTx">
          <dgm:varLst>
            <dgm:chMax val="0"/>
            <dgm:bulletEnabled val="1"/>
          </dgm:varLst>
          <dgm:choose name="Name7">
            <dgm:if name="Name8" func="var" arg="dir" op="equ" val="norm">
              <dgm:alg type="tx">
                <dgm:param type="autoTxRot" val="grav"/>
                <dgm:param type="txAnchorVert" val="t"/>
                <dgm:param type="parTxLTRAlign" val="r"/>
                <dgm:param type="parTxRTLAlign" val="r"/>
              </dgm:alg>
              <dgm:shape xmlns:r="http://schemas.openxmlformats.org/officeDocument/2006/relationships" rot="270" type="rect" r:blip="">
                <dgm:adjLst/>
              </dgm:shape>
              <dgm:presOf axis="self"/>
              <dgm:constrLst>
                <dgm:constr type="lMarg"/>
                <dgm:constr type="bMarg"/>
                <dgm:constr type="tMarg"/>
              </dgm:constrLst>
            </dgm:if>
            <dgm:else name="Name9">
              <dgm:alg type="tx">
                <dgm:param type="autoTxRot" val="grav"/>
                <dgm:param type="parTxLTRAlign" val="l"/>
                <dgm:param type="parTxRTLAlign" val="l"/>
              </dgm:alg>
              <dgm:shape xmlns:r="http://schemas.openxmlformats.org/officeDocument/2006/relationships" rot="90" type="rect" r:blip="">
                <dgm:adjLst/>
              </dgm:shape>
              <dgm:presOf axis="self"/>
              <dgm:constrLst>
                <dgm:constr type="rMarg"/>
                <dgm:constr type="bMarg"/>
                <dgm:constr type="tMarg"/>
              </dgm:constrLst>
            </dgm:else>
          </dgm:choose>
          <dgm:ruleLst>
            <dgm:rule type="primFontSz" val="5" fact="NaN" max="NaN"/>
          </dgm:ruleLst>
        </dgm:layoutNode>
      </dgm:layoutNode>
      <dgm:forEach name="Name10" axis="followSib" ptType="sibTrans" cnt="1">
        <dgm:layoutNode name="sibTrans">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matrix1">
  <dgm:title val=""/>
  <dgm:desc val=""/>
  <dgm:catLst>
    <dgm:cat type="matrix" pri="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styleData>
  <dgm:clr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clrData>
  <dgm:layoutNode name="diagram">
    <dgm:varLst>
      <dgm:chMax val="1"/>
      <dgm:dir/>
      <dgm:animLvl val="ctr"/>
      <dgm:resizeHandles val="exact"/>
    </dgm:varLst>
    <dgm:alg type="composite"/>
    <dgm:shape xmlns:r="http://schemas.openxmlformats.org/officeDocument/2006/relationships" r:blip="">
      <dgm:adjLst/>
    </dgm:shape>
    <dgm:presOf/>
    <dgm:constrLst>
      <dgm:constr type="ctrX" for="ch" forName="matrix" refType="w" fact="0.5"/>
      <dgm:constr type="ctrY" for="ch" forName="matrix" refType="h" fact="0.5"/>
      <dgm:constr type="w" for="ch" forName="matrix" refType="w"/>
      <dgm:constr type="h" for="ch" forName="matrix" refType="h"/>
      <dgm:constr type="ctrX" for="ch" forName="centerTile" refType="w" fact="0.5"/>
      <dgm:constr type="ctrY" for="ch" forName="centerTile" refType="h" fact="0.5"/>
      <dgm:constr type="w" for="ch" forName="centerTile" refType="w" fact="0.3"/>
      <dgm:constr type="h" for="ch" forName="centerTile" refType="h" fact="0.25"/>
      <dgm:constr type="primFontSz" for="des" ptType="node" op="equ" val="65"/>
    </dgm:constrLst>
    <dgm:ruleLst/>
    <dgm:choose name="Name0">
      <dgm:if name="Name1" axis="ch" ptType="node" func="cnt" op="gte" val="1">
        <dgm:layoutNode name="matrix">
          <dgm:alg type="composite"/>
          <dgm:shape xmlns:r="http://schemas.openxmlformats.org/officeDocument/2006/relationships" r:blip="">
            <dgm:adjLst/>
          </dgm:shape>
          <dgm:presOf/>
          <dgm:constrLst>
            <dgm:constr type="l" for="ch" forName="tile1"/>
            <dgm:constr type="t" for="ch" forName="tile1"/>
            <dgm:constr type="r" for="ch" forName="tile1" refType="w" fact="0.5"/>
            <dgm:constr type="b" for="ch" forName="tile1" refType="h" fact="0.5"/>
            <dgm:constr type="l" for="ch" forName="tile1text" refType="l" refFor="ch" refForName="tile1"/>
            <dgm:constr type="t" for="ch" forName="tile1text" refType="t" refFor="ch" refForName="tile1"/>
            <dgm:constr type="w" for="ch" forName="tile1text" refType="w" refFor="ch" refForName="tile1"/>
            <dgm:constr type="h" for="ch" forName="tile1text" refType="h" refFor="ch" refForName="tile1" fact="0.75"/>
            <dgm:constr type="r" for="ch" forName="tile2" refType="w"/>
            <dgm:constr type="t" for="ch" forName="tile2"/>
            <dgm:constr type="l" for="ch" forName="tile2" refType="w" fact="0.5"/>
            <dgm:constr type="b" for="ch" forName="tile2" refType="h" fact="0.5"/>
            <dgm:constr type="r" for="ch" forName="tile2text" refType="r" refFor="ch" refForName="tile2"/>
            <dgm:constr type="t" for="ch" forName="tile2text" refType="t" refFor="ch" refForName="tile2"/>
            <dgm:constr type="w" for="ch" forName="tile2text" refType="w" refFor="ch" refForName="tile2"/>
            <dgm:constr type="h" for="ch" forName="tile2text" refType="h" refFor="ch" refForName="tile2" fact="0.75"/>
            <dgm:constr type="l" for="ch" forName="tile3"/>
            <dgm:constr type="b" for="ch" forName="tile3" refType="h"/>
            <dgm:constr type="r" for="ch" forName="tile3" refType="w" fact="0.5"/>
            <dgm:constr type="t" for="ch" forName="tile3" refType="h" fact="0.5"/>
            <dgm:constr type="l" for="ch" forName="tile3text" refType="l" refFor="ch" refForName="tile3"/>
            <dgm:constr type="b" for="ch" forName="tile3text" refType="b" refFor="ch" refForName="tile3"/>
            <dgm:constr type="w" for="ch" forName="tile3text" refType="w" refFor="ch" refForName="tile3"/>
            <dgm:constr type="h" for="ch" forName="tile3text" refType="h" refFor="ch" refForName="tile3" fact="0.75"/>
            <dgm:constr type="r" for="ch" forName="tile4" refType="w"/>
            <dgm:constr type="b" for="ch" forName="tile4" refType="h"/>
            <dgm:constr type="l" for="ch" forName="tile4" refType="w" fact="0.5"/>
            <dgm:constr type="t" for="ch" forName="tile4" refType="h" fact="0.5"/>
            <dgm:constr type="r" for="ch" forName="tile4text" refType="r" refFor="ch" refForName="tile4"/>
            <dgm:constr type="b" for="ch" forName="tile4text" refType="b" refFor="ch" refForName="tile4"/>
            <dgm:constr type="w" for="ch" forName="tile4text" refType="w" refFor="ch" refForName="tile4"/>
            <dgm:constr type="h" for="ch" forName="tile4text" refType="h" refFor="ch" refForName="tile4" fact="0.75"/>
          </dgm:constrLst>
          <dgm:ruleLst/>
          <dgm:layoutNode name="tile1" styleLbl="node1">
            <dgm:alg type="sp"/>
            <dgm:shape xmlns:r="http://schemas.openxmlformats.org/officeDocument/2006/relationships" rot="270" type="round1Rect" r:blip="">
              <dgm:adjLst/>
            </dgm:shape>
            <dgm:choose name="Name2">
              <dgm:if name="Name3" func="var" arg="dir" op="equ" val="norm">
                <dgm:presOf axis="ch ch desOrSelf" ptType="node node node" st="1 1 1" cnt="1 1 0"/>
              </dgm:if>
              <dgm:else name="Name4">
                <dgm:presOf axis="ch ch desOrSelf" ptType="node node node" st="1 2 1" cnt="1 1 0"/>
              </dgm:else>
            </dgm:choose>
            <dgm:constrLst/>
            <dgm:ruleLst/>
          </dgm:layoutNode>
          <dgm:layoutNode name="tile1text" styleLbl="node1">
            <dgm:varLst>
              <dgm:chMax val="0"/>
              <dgm:chPref val="0"/>
              <dgm:bulletEnabled val="1"/>
            </dgm:varLst>
            <dgm:choose name="Name5">
              <dgm:if name="Name6" axis="root des" func="maxDepth" op="gte" val="3">
                <dgm:alg type="tx">
                  <dgm:param type="txAnchorVert" val="t"/>
                  <dgm:param type="parTxLTRAlign" val="l"/>
                  <dgm:param type="parTxRTLAlign" val="r"/>
                </dgm:alg>
              </dgm:if>
              <dgm:else name="Name7">
                <dgm:alg type="tx"/>
              </dgm:else>
            </dgm:choose>
            <dgm:shape xmlns:r="http://schemas.openxmlformats.org/officeDocument/2006/relationships" rot="270" type="rect" r:blip="" hideGeom="1">
              <dgm:adjLst>
                <dgm:adj idx="1" val="0.2"/>
              </dgm:adjLst>
            </dgm:shape>
            <dgm:choose name="Name8">
              <dgm:if name="Name9" func="var" arg="dir" op="equ" val="norm">
                <dgm:presOf axis="ch ch desOrSelf" ptType="node node node" st="1 1 1" cnt="1 1 0"/>
              </dgm:if>
              <dgm:else name="Name10">
                <dgm:presOf axis="ch ch desOrSelf" ptType="node node node" st="1 2 1" cnt="1 1 0"/>
              </dgm:else>
            </dgm:choose>
            <dgm:constrLst/>
            <dgm:ruleLst>
              <dgm:rule type="primFontSz" val="5" fact="NaN" max="NaN"/>
            </dgm:ruleLst>
          </dgm:layoutNode>
          <dgm:layoutNode name="tile2" styleLbl="node1">
            <dgm:alg type="sp"/>
            <dgm:shape xmlns:r="http://schemas.openxmlformats.org/officeDocument/2006/relationships" type="round1Rect" r:blip="">
              <dgm:adjLst/>
            </dgm:shape>
            <dgm:choose name="Name11">
              <dgm:if name="Name12" func="var" arg="dir" op="equ" val="norm">
                <dgm:presOf axis="ch ch desOrSelf" ptType="node node node" st="1 2 1" cnt="1 1 0"/>
              </dgm:if>
              <dgm:else name="Name13">
                <dgm:presOf axis="ch ch desOrSelf" ptType="node node node" st="1 1 1" cnt="1 1 0"/>
              </dgm:else>
            </dgm:choose>
            <dgm:constrLst/>
            <dgm:ruleLst/>
          </dgm:layoutNode>
          <dgm:layoutNode name="tile2text" styleLbl="node1">
            <dgm:varLst>
              <dgm:chMax val="0"/>
              <dgm:chPref val="0"/>
              <dgm:bulletEnabled val="1"/>
            </dgm:varLst>
            <dgm:choose name="Name14">
              <dgm:if name="Name15" axis="root des" func="maxDepth" op="gte" val="3">
                <dgm:alg type="tx">
                  <dgm:param type="txAnchorVert" val="t"/>
                  <dgm:param type="parTxLTRAlign" val="l"/>
                  <dgm:param type="parTxRTLAlign" val="r"/>
                </dgm:alg>
              </dgm:if>
              <dgm:else name="Name16">
                <dgm:alg type="tx"/>
              </dgm:else>
            </dgm:choose>
            <dgm:shape xmlns:r="http://schemas.openxmlformats.org/officeDocument/2006/relationships" type="rect" r:blip="" hideGeom="1">
              <dgm:adjLst/>
            </dgm:shape>
            <dgm:choose name="Name17">
              <dgm:if name="Name18" func="var" arg="dir" op="equ" val="norm">
                <dgm:presOf axis="ch ch desOrSelf" ptType="node node node" st="1 2 1" cnt="1 1 0"/>
              </dgm:if>
              <dgm:else name="Name19">
                <dgm:presOf axis="ch ch desOrSelf" ptType="node node node" st="1 1 1" cnt="1 1 0"/>
              </dgm:else>
            </dgm:choose>
            <dgm:constrLst/>
            <dgm:ruleLst>
              <dgm:rule type="primFontSz" val="5" fact="NaN" max="NaN"/>
            </dgm:ruleLst>
          </dgm:layoutNode>
          <dgm:layoutNode name="tile3" styleLbl="node1">
            <dgm:alg type="sp"/>
            <dgm:shape xmlns:r="http://schemas.openxmlformats.org/officeDocument/2006/relationships" rot="180" type="round1Rect" r:blip="">
              <dgm:adjLst/>
            </dgm:shape>
            <dgm:choose name="Name20">
              <dgm:if name="Name21" func="var" arg="dir" op="equ" val="norm">
                <dgm:presOf axis="ch ch desOrSelf" ptType="node node node" st="1 3 1" cnt="1 1 0"/>
              </dgm:if>
              <dgm:else name="Name22">
                <dgm:presOf axis="ch ch desOrSelf" ptType="node node node" st="1 4 1" cnt="1 1 0"/>
              </dgm:else>
            </dgm:choose>
            <dgm:constrLst/>
            <dgm:ruleLst/>
          </dgm:layoutNode>
          <dgm:layoutNode name="tile3text" styleLbl="node1">
            <dgm:varLst>
              <dgm:chMax val="0"/>
              <dgm:chPref val="0"/>
              <dgm:bulletEnabled val="1"/>
            </dgm:varLst>
            <dgm:choose name="Name23">
              <dgm:if name="Name24" axis="root des" func="maxDepth" op="gte" val="3">
                <dgm:alg type="tx">
                  <dgm:param type="txAnchorVert" val="t"/>
                  <dgm:param type="parTxLTRAlign" val="l"/>
                  <dgm:param type="parTxRTLAlign" val="r"/>
                </dgm:alg>
              </dgm:if>
              <dgm:else name="Name25">
                <dgm:alg type="tx"/>
              </dgm:else>
            </dgm:choose>
            <dgm:shape xmlns:r="http://schemas.openxmlformats.org/officeDocument/2006/relationships" rot="180" type="rect" r:blip="" hideGeom="1">
              <dgm:adjLst/>
            </dgm:shape>
            <dgm:choose name="Name26">
              <dgm:if name="Name27" func="var" arg="dir" op="equ" val="norm">
                <dgm:presOf axis="ch ch desOrSelf" ptType="node node node" st="1 3 1" cnt="1 1 0"/>
              </dgm:if>
              <dgm:else name="Name28">
                <dgm:presOf axis="ch ch desOrSelf" ptType="node node node" st="1 4 1" cnt="1 1 0"/>
              </dgm:else>
            </dgm:choose>
            <dgm:constrLst/>
            <dgm:ruleLst>
              <dgm:rule type="primFontSz" val="5" fact="NaN" max="NaN"/>
            </dgm:ruleLst>
          </dgm:layoutNode>
          <dgm:layoutNode name="tile4" styleLbl="node1">
            <dgm:alg type="sp"/>
            <dgm:shape xmlns:r="http://schemas.openxmlformats.org/officeDocument/2006/relationships" rot="90" type="round1Rect" r:blip="">
              <dgm:adjLst/>
            </dgm:shape>
            <dgm:choose name="Name29">
              <dgm:if name="Name30" func="var" arg="dir" op="equ" val="norm">
                <dgm:presOf axis="ch ch desOrSelf" ptType="node node node" st="1 4 1" cnt="1 1 0"/>
              </dgm:if>
              <dgm:else name="Name31">
                <dgm:presOf axis="ch ch desOrSelf" ptType="node node node" st="1 3 1" cnt="1 1 0"/>
              </dgm:else>
            </dgm:choose>
            <dgm:constrLst/>
            <dgm:ruleLst/>
          </dgm:layoutNode>
          <dgm:layoutNode name="tile4text" styleLbl="node1">
            <dgm:varLst>
              <dgm:chMax val="0"/>
              <dgm:chPref val="0"/>
              <dgm:bulletEnabled val="1"/>
            </dgm:varLst>
            <dgm:choose name="Name32">
              <dgm:if name="Name33" axis="root des" func="maxDepth" op="gte" val="3">
                <dgm:alg type="tx">
                  <dgm:param type="txAnchorVert" val="t"/>
                  <dgm:param type="parTxLTRAlign" val="l"/>
                  <dgm:param type="parTxRTLAlign" val="r"/>
                </dgm:alg>
              </dgm:if>
              <dgm:else name="Name34">
                <dgm:alg type="tx"/>
              </dgm:else>
            </dgm:choose>
            <dgm:shape xmlns:r="http://schemas.openxmlformats.org/officeDocument/2006/relationships" rot="90" type="rect" r:blip="" hideGeom="1">
              <dgm:adjLst/>
            </dgm:shape>
            <dgm:choose name="Name35">
              <dgm:if name="Name36" func="var" arg="dir" op="equ" val="norm">
                <dgm:presOf axis="ch ch desOrSelf" ptType="node node node" st="1 4 1" cnt="1 1 0"/>
              </dgm:if>
              <dgm:else name="Name37">
                <dgm:presOf axis="ch ch desOrSelf" ptType="node node node" st="1 3 1" cnt="1 1 0"/>
              </dgm:else>
            </dgm:choose>
            <dgm:constrLst/>
            <dgm:ruleLst>
              <dgm:rule type="primFontSz" val="5" fact="NaN" max="NaN"/>
            </dgm:ruleLst>
          </dgm:layoutNode>
        </dgm:layoutNode>
        <dgm:layoutNode name="centerTile" styleLbl="fgShp">
          <dgm:varLst>
            <dgm:chMax val="0"/>
            <dgm:chPref val="0"/>
          </dgm:varLst>
          <dgm:alg type="tx"/>
          <dgm:shape xmlns:r="http://schemas.openxmlformats.org/officeDocument/2006/relationships" type="roundRect" r:blip="">
            <dgm:adjLst/>
          </dgm:shape>
          <dgm:presOf axis="ch" ptType="node" cnt="1"/>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8"/>
    </dgm:choose>
  </dgm:layoutNode>
</dgm:layoutDef>
</file>

<file path=ppt/diagrams/layout3.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4.xml><?xml version="1.0" encoding="utf-8"?>
<dgm:layoutDef xmlns:dgm="http://schemas.openxmlformats.org/drawingml/2006/diagram" xmlns:a="http://schemas.openxmlformats.org/drawingml/2006/main" uniqueId="urn:microsoft.com/office/officeart/2016/7/layout/LinearBlockProcessNumbered">
  <dgm:title val="Linear Block Process Numbered"/>
  <dgm:desc val="Used to show a progression; a timeline; sequential steps in a task, process, or workflow; or to emphasize movement or direction. Automatic numbers have been introduced to show the steps of the process. Level 1 text and Level 2 text both appears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01</a:t>
              </a:r>
            </a:p>
          </dgm:t>
        </dgm:pt>
        <dgm:pt modelId="201" type="sibTrans" cxnId="5">
          <dgm:prSet phldrT="2"/>
          <dgm:t>
            <a:bodyPr/>
            <a:lstStyle/>
            <a:p>
              <a:r>
                <a:t>02</a:t>
              </a:r>
            </a:p>
          </dgm:t>
        </dgm:pt>
        <dgm:pt modelId="301" type="sibTrans" cxnId="6">
          <dgm:prSet phldrT="3"/>
          <dgm:t>
            <a:bodyPr/>
            <a:lstStyle/>
            <a:p>
              <a:r>
                <a:t>03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sibTransNodeRect" op="equ"/>
      <dgm:constr type="primFontSz" for="des" forName="nodeRect" op="equ"/>
    </dgm:constrLst>
    <dgm:ruleLst/>
    <dgm:forEach name="Name4" axis="ch" ptType="node">
      <dgm:layoutNode name="compositeNode">
        <dgm:varLst>
          <dgm:bulletEnabled val="1"/>
        </dgm:varLst>
        <dgm:alg type="composite"/>
        <dgm:constrLst>
          <dgm:constr type="h" refType="w" op="lte" fact="1.2"/>
          <dgm:constr type="w" for="ch" forName="bgRect" refType="w"/>
          <dgm:constr type="h" for="ch" forName="bgRect" refType="h"/>
          <dgm:constr type="t" for="ch" forName="bgRect"/>
          <dgm:constr type="l" for="ch" forName="bgRect"/>
          <dgm:constr type="w" for="ch" forName="sibTransNodeRect" refType="w" refFor="ch" refForName="bgRect"/>
          <dgm:constr type="h" for="ch" forName="sibTransNodeRect" refType="h" refFor="ch" refForName="bgRect" fact="0.4"/>
          <dgm:constr type="t" for="ch" forName="sibTransNodeRect"/>
          <dgm:constr type="l" for="ch" forName="sibTransNodeRect"/>
          <dgm:constr type="r" for="ch" forName="nodeRect" refType="r" refFor="ch" refForName="bgRect"/>
          <dgm:constr type="h" for="ch" forName="nodeRect" refType="h" refFor="ch" refForName="bgRect" fact="0.6"/>
          <dgm:constr type="t" for="ch" forName="nodeRect" refType="b" refFor="ch" refForName="sibTransNodeRect"/>
          <dgm:constr type="l" for="ch" forName="nodeRect" refType="l" refFor="ch" refForName="bgRect"/>
        </dgm:constrLst>
        <dgm:ruleLst>
          <dgm:rule type="w" for="ch" forName="nodeRect" val="NaN" fact="NaN" max="30"/>
        </dgm:ruleLst>
        <dgm:layoutNode name="bgRect" styleLbl="alignNode1">
          <dgm:alg type="sp"/>
          <dgm:shape xmlns:r="http://schemas.openxmlformats.org/officeDocument/2006/relationships" type="rect" r:blip="">
            <dgm:adjLst>
              <dgm:adj idx="1" val="0.05"/>
            </dgm:adjLst>
          </dgm:shape>
          <dgm:presOf axis="self"/>
          <dgm:constrLst/>
          <dgm:ruleLst/>
        </dgm:layoutNode>
        <dgm:forEach name="Name19" axis="followSib" ptType="sibTrans" hideLastTrans="0" cnt="1">
          <dgm:layoutNode name="sibTransNodeRect" styleLbl="alignNode1">
            <dgm:varLst>
              <dgm:chMax val="0"/>
              <dgm:bulletEnabled val="1"/>
            </dgm:varLst>
            <dgm:presOf axis="self"/>
            <dgm:alg type="tx">
              <dgm:param type="parTxLTRAlign" val="l"/>
              <dgm:param type="parTxRTLAlign" val="l"/>
            </dgm:alg>
            <dgm:shape xmlns:r="http://schemas.openxmlformats.org/officeDocument/2006/relationships" type="rect" r:blip="" hideGeom="1">
              <dgm:adjLst/>
            </dgm:shape>
            <dgm:constrLst>
              <dgm:constr type="primFontSz" val="66"/>
              <dgm:constr type="tMarg" val="13"/>
              <dgm:constr type="lMarg" refType="w" fact="0.28"/>
              <dgm:constr type="rMarg" refType="w" fact="0.28"/>
              <dgm:constr type="bMarg" val="13"/>
            </dgm:constrLst>
            <dgm:ruleLst>
              <dgm:rule type="primFontSz" val="14" fact="NaN" max="NaN"/>
              <dgm:rule type="tMarg" val="13" fact="NaN" max="NaN"/>
            </dgm:ruleLst>
          </dgm:layoutNode>
        </dgm:forEach>
        <dgm:layoutNode name="nodeRect" styleLbl="alignNode1" moveWith="bgRect">
          <dgm:varLst>
            <dgm:bulletEnabled val="1"/>
          </dgm:varLst>
          <dgm:alg type="tx">
            <dgm:param type="parTxLTRAlign" val="l"/>
            <dgm:param type="parTxRTLAlign" val="r"/>
            <dgm:param type="txAnchorVert" val="t"/>
            <dgm:param type="stBulletLvl" val="2"/>
          </dgm:alg>
          <dgm:shape xmlns:r="http://schemas.openxmlformats.org/officeDocument/2006/relationships" type="rect" r:blip="" hideGeom="1">
            <dgm:adjLst/>
          </dgm:shape>
          <dgm:presOf axis="desOrSelf" ptType="node"/>
          <dgm:constrLst>
            <dgm:constr type="primFontSz" val="26"/>
            <dgm:constr type="tMarg"/>
            <dgm:constr type="lMarg" refType="w" fact="0.28"/>
            <dgm:constr type="rMarg" refType="w" fact="0.28"/>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1">
            <a:buAutoNum type="arabicParenBoth"/>
          </dgm1611:buPr>
        </dgm1611:autoBuNodeInfo>
      </dgm1611:autoBuNodeInfoLst>
    </a:ext>
  </dgm:extLst>
</dgm:layoutDef>
</file>

<file path=ppt/diagrams/layout5.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6.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7.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GB"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GB" dirty="0"/>
          </a:p>
        </p:txBody>
      </p:sp>
      <p:sp>
        <p:nvSpPr>
          <p:cNvPr id="4" name="Date Placeholder 3"/>
          <p:cNvSpPr>
            <a:spLocks noGrp="1"/>
          </p:cNvSpPr>
          <p:nvPr>
            <p:ph type="dt" sz="half" idx="10"/>
          </p:nvPr>
        </p:nvSpPr>
        <p:spPr/>
        <p:txBody>
          <a:bodyPr/>
          <a:lstStyle/>
          <a:p>
            <a:fld id="{846CE7D5-CF57-46EF-B807-FDD0502418D4}" type="datetimeFigureOut">
              <a:rPr lang="en-GB" smtClean="0"/>
              <a:t>08/12/2023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GB"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Date Placeholder 3"/>
          <p:cNvSpPr>
            <a:spLocks noGrp="1"/>
          </p:cNvSpPr>
          <p:nvPr>
            <p:ph type="dt" sz="half" idx="10"/>
          </p:nvPr>
        </p:nvSpPr>
        <p:spPr/>
        <p:txBody>
          <a:bodyPr/>
          <a:lstStyle/>
          <a:p>
            <a:fld id="{846CE7D5-CF57-46EF-B807-FDD0502418D4}" type="datetimeFigureOut">
              <a:rPr lang="en-GB" smtClean="0"/>
              <a:t>08/12/2023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GB"/>
              <a:t>Click to edit Master title style</a:t>
            </a:r>
            <a:endParaRPr lang="en-GB"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Date Placeholder 3"/>
          <p:cNvSpPr>
            <a:spLocks noGrp="1"/>
          </p:cNvSpPr>
          <p:nvPr>
            <p:ph type="dt" sz="half" idx="10"/>
          </p:nvPr>
        </p:nvSpPr>
        <p:spPr/>
        <p:txBody>
          <a:bodyPr/>
          <a:lstStyle/>
          <a:p>
            <a:fld id="{846CE7D5-CF57-46EF-B807-FDD0502418D4}" type="datetimeFigureOut">
              <a:rPr lang="en-GB" smtClean="0"/>
              <a:t>08/12/2023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GB"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Date Placeholder 3"/>
          <p:cNvSpPr>
            <a:spLocks noGrp="1"/>
          </p:cNvSpPr>
          <p:nvPr>
            <p:ph type="dt" sz="half" idx="10"/>
          </p:nvPr>
        </p:nvSpPr>
        <p:spPr/>
        <p:txBody>
          <a:bodyPr/>
          <a:lstStyle/>
          <a:p>
            <a:fld id="{846CE7D5-CF57-46EF-B807-FDD0502418D4}" type="datetimeFigureOut">
              <a:rPr lang="en-GB" smtClean="0"/>
              <a:t>08/12/2023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GB"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GB" smtClean="0"/>
              <a:t>08/12/2023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GB" dirty="0"/>
          </a:p>
        </p:txBody>
      </p:sp>
      <p:sp>
        <p:nvSpPr>
          <p:cNvPr id="3" name="Content Placeholder 2"/>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Content Placeholder 3"/>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5" name="Date Placeholder 4"/>
          <p:cNvSpPr>
            <a:spLocks noGrp="1"/>
          </p:cNvSpPr>
          <p:nvPr>
            <p:ph type="dt" sz="half" idx="10"/>
          </p:nvPr>
        </p:nvSpPr>
        <p:spPr/>
        <p:txBody>
          <a:bodyPr/>
          <a:lstStyle/>
          <a:p>
            <a:fld id="{846CE7D5-CF57-46EF-B807-FDD0502418D4}" type="datetimeFigureOut">
              <a:rPr lang="en-GB" smtClean="0"/>
              <a:t>08/12/2023</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GB"/>
              <a:t>Click to edit Master title style</a:t>
            </a:r>
            <a:endParaRPr lang="en-GB"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7" name="Date Placeholder 6"/>
          <p:cNvSpPr>
            <a:spLocks noGrp="1"/>
          </p:cNvSpPr>
          <p:nvPr>
            <p:ph type="dt" sz="half" idx="10"/>
          </p:nvPr>
        </p:nvSpPr>
        <p:spPr/>
        <p:txBody>
          <a:bodyPr/>
          <a:lstStyle/>
          <a:p>
            <a:fld id="{846CE7D5-CF57-46EF-B807-FDD0502418D4}" type="datetimeFigureOut">
              <a:rPr lang="en-GB" smtClean="0"/>
              <a:t>08/12/2023</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GB" dirty="0"/>
          </a:p>
        </p:txBody>
      </p:sp>
      <p:sp>
        <p:nvSpPr>
          <p:cNvPr id="3" name="Date Placeholder 2"/>
          <p:cNvSpPr>
            <a:spLocks noGrp="1"/>
          </p:cNvSpPr>
          <p:nvPr>
            <p:ph type="dt" sz="half" idx="10"/>
          </p:nvPr>
        </p:nvSpPr>
        <p:spPr/>
        <p:txBody>
          <a:bodyPr/>
          <a:lstStyle/>
          <a:p>
            <a:fld id="{846CE7D5-CF57-46EF-B807-FDD0502418D4}" type="datetimeFigureOut">
              <a:rPr lang="en-GB" smtClean="0"/>
              <a:t>08/12/2023</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GB" smtClean="0"/>
              <a:t>08/12/2023</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GB"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GB" smtClean="0"/>
              <a:t>08/12/2023</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GB"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GB"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GB" smtClean="0"/>
              <a:t>08/12/2023</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GB"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GB" smtClean="0"/>
              <a:t>08/12/2023</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GB" smtClean="0"/>
              <a:t>‹#›</a:t>
            </a:fld>
            <a:endParaRPr lang="en-GB"/>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8.jpeg"/><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2.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50.png"/><Relationship Id="rId3" Type="http://schemas.openxmlformats.org/officeDocument/2006/relationships/image" Target="../media/image40.png"/><Relationship Id="rId7" Type="http://schemas.openxmlformats.org/officeDocument/2006/relationships/image" Target="../media/image44.png"/><Relationship Id="rId12" Type="http://schemas.openxmlformats.org/officeDocument/2006/relationships/image" Target="../media/image49.png"/><Relationship Id="rId2"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image" Target="../media/image43.png"/><Relationship Id="rId11" Type="http://schemas.openxmlformats.org/officeDocument/2006/relationships/image" Target="../media/image48.png"/><Relationship Id="rId5" Type="http://schemas.openxmlformats.org/officeDocument/2006/relationships/image" Target="../media/image42.png"/><Relationship Id="rId10" Type="http://schemas.openxmlformats.org/officeDocument/2006/relationships/image" Target="../media/image47.png"/><Relationship Id="rId4" Type="http://schemas.openxmlformats.org/officeDocument/2006/relationships/image" Target="../media/image41.png"/><Relationship Id="rId9" Type="http://schemas.openxmlformats.org/officeDocument/2006/relationships/image" Target="../media/image46.png"/><Relationship Id="rId14" Type="http://schemas.openxmlformats.org/officeDocument/2006/relationships/image" Target="../media/image51.png"/></Relationships>
</file>

<file path=ppt/slides/_rels/slide1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image" Target="../media/image54.jpeg"/><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image" Target="../media/image63.jpeg"/><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microsoft.com/office/2018/10/relationships/comments" Target="../comments/modernComment_10C_E640B37B.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7.jpe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16.jpeg"/><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FB5B0058-AF13-4859-B429-4EDDE2A26F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p:nvPr>
        </p:nvSpPr>
        <p:spPr>
          <a:xfrm>
            <a:off x="908454" y="1360481"/>
            <a:ext cx="4605340" cy="2387600"/>
          </a:xfrm>
        </p:spPr>
        <p:txBody>
          <a:bodyPr>
            <a:normAutofit/>
          </a:bodyPr>
          <a:lstStyle/>
          <a:p>
            <a:pPr algn="l"/>
            <a:r>
              <a:rPr lang="en-GB" sz="3100" b="1" dirty="0">
                <a:solidFill>
                  <a:schemeClr val="bg1"/>
                </a:solidFill>
                <a:latin typeface="Arial"/>
                <a:cs typeface="Arial"/>
              </a:rPr>
              <a:t>ALIBABA – How does an “ANT” come to end?</a:t>
            </a:r>
            <a:endParaRPr lang="en-US" sz="3100" dirty="0">
              <a:solidFill>
                <a:schemeClr val="bg1"/>
              </a:solidFill>
            </a:endParaRPr>
          </a:p>
          <a:p>
            <a:pPr algn="l"/>
            <a:br>
              <a:rPr lang="en-US" sz="3100" dirty="0">
                <a:solidFill>
                  <a:schemeClr val="bg1"/>
                </a:solidFill>
              </a:rPr>
            </a:br>
            <a:endParaRPr lang="en-US" sz="3100" dirty="0">
              <a:solidFill>
                <a:schemeClr val="bg1"/>
              </a:solidFill>
            </a:endParaRPr>
          </a:p>
        </p:txBody>
      </p:sp>
      <p:sp>
        <p:nvSpPr>
          <p:cNvPr id="3" name="Subtitle 2"/>
          <p:cNvSpPr>
            <a:spLocks noGrp="1"/>
          </p:cNvSpPr>
          <p:nvPr>
            <p:ph type="subTitle" idx="1"/>
          </p:nvPr>
        </p:nvSpPr>
        <p:spPr>
          <a:xfrm>
            <a:off x="908454" y="3196213"/>
            <a:ext cx="4605340" cy="2299705"/>
          </a:xfrm>
        </p:spPr>
        <p:txBody>
          <a:bodyPr vert="horz" lIns="91440" tIns="45720" rIns="91440" bIns="45720" rtlCol="0" anchor="t">
            <a:normAutofit/>
          </a:bodyPr>
          <a:lstStyle/>
          <a:p>
            <a:r>
              <a:rPr lang="en-GB" sz="1800" dirty="0">
                <a:solidFill>
                  <a:schemeClr val="bg1"/>
                </a:solidFill>
                <a:cs typeface="Calibri"/>
              </a:rPr>
              <a:t>Presented by,</a:t>
            </a:r>
          </a:p>
          <a:p>
            <a:r>
              <a:rPr lang="en-GB" sz="1800" dirty="0">
                <a:solidFill>
                  <a:schemeClr val="bg1"/>
                </a:solidFill>
                <a:cs typeface="Calibri"/>
              </a:rPr>
              <a:t>Manav </a:t>
            </a:r>
            <a:r>
              <a:rPr lang="en-GB" sz="1800" dirty="0" err="1">
                <a:solidFill>
                  <a:schemeClr val="bg1"/>
                </a:solidFill>
                <a:cs typeface="Calibri"/>
              </a:rPr>
              <a:t>Mangukiya</a:t>
            </a:r>
            <a:endParaRPr lang="en-GB" sz="1800" dirty="0">
              <a:solidFill>
                <a:schemeClr val="bg1"/>
              </a:solidFill>
              <a:cs typeface="Calibri"/>
            </a:endParaRPr>
          </a:p>
          <a:p>
            <a:r>
              <a:rPr lang="en-GB" sz="1800" dirty="0">
                <a:solidFill>
                  <a:schemeClr val="bg1"/>
                </a:solidFill>
                <a:cs typeface="Calibri"/>
              </a:rPr>
              <a:t>Anusha Manchi</a:t>
            </a:r>
          </a:p>
          <a:p>
            <a:r>
              <a:rPr lang="en-GB" sz="1800" dirty="0">
                <a:solidFill>
                  <a:schemeClr val="bg1"/>
                </a:solidFill>
                <a:cs typeface="Calibri"/>
              </a:rPr>
              <a:t>Mansi </a:t>
            </a:r>
            <a:r>
              <a:rPr lang="en-GB" sz="1800" dirty="0" err="1">
                <a:solidFill>
                  <a:schemeClr val="bg1"/>
                </a:solidFill>
                <a:cs typeface="Calibri"/>
              </a:rPr>
              <a:t>Bhiwapurkar</a:t>
            </a:r>
            <a:endParaRPr lang="en-GB" sz="1800" dirty="0">
              <a:solidFill>
                <a:schemeClr val="bg1"/>
              </a:solidFill>
              <a:cs typeface="Calibri"/>
            </a:endParaRPr>
          </a:p>
          <a:p>
            <a:r>
              <a:rPr lang="en-GB" sz="1800" dirty="0">
                <a:solidFill>
                  <a:schemeClr val="bg1"/>
                </a:solidFill>
                <a:cs typeface="Calibri"/>
              </a:rPr>
              <a:t>Shreya Shree</a:t>
            </a:r>
          </a:p>
          <a:p>
            <a:r>
              <a:rPr lang="en-GB" sz="1800" dirty="0">
                <a:solidFill>
                  <a:schemeClr val="bg1"/>
                </a:solidFill>
                <a:cs typeface="Calibri"/>
              </a:rPr>
              <a:t>Ramya Sree</a:t>
            </a:r>
          </a:p>
        </p:txBody>
      </p:sp>
      <p:pic>
        <p:nvPicPr>
          <p:cNvPr id="4" name="Picture 3" descr="File:Alibaba Marketplace Logo.jpg - Wikimedia Commons">
            <a:extLst>
              <a:ext uri="{FF2B5EF4-FFF2-40B4-BE49-F238E27FC236}">
                <a16:creationId xmlns:a16="http://schemas.microsoft.com/office/drawing/2014/main" id="{4B5485A7-F1BB-6158-31F4-B848552EA49F}"/>
              </a:ext>
            </a:extLst>
          </p:cNvPr>
          <p:cNvPicPr>
            <a:picLocks noChangeAspect="1"/>
          </p:cNvPicPr>
          <p:nvPr/>
        </p:nvPicPr>
        <p:blipFill>
          <a:blip r:embed="rId2">
            <a:alphaModFix/>
          </a:blip>
          <a:stretch>
            <a:fillRect/>
          </a:stretch>
        </p:blipFill>
        <p:spPr>
          <a:xfrm>
            <a:off x="5800734" y="1585021"/>
            <a:ext cx="5917401" cy="3687957"/>
          </a:xfrm>
          <a:prstGeom prst="rect">
            <a:avLst/>
          </a:prstGeom>
        </p:spPr>
      </p:pic>
      <p:sp>
        <p:nvSpPr>
          <p:cNvPr id="18" name="Rectangle 17">
            <a:extLst>
              <a:ext uri="{FF2B5EF4-FFF2-40B4-BE49-F238E27FC236}">
                <a16:creationId xmlns:a16="http://schemas.microsoft.com/office/drawing/2014/main" id="{D84C2E9E-0B5D-4B5F-9A1F-70EBDCE390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2461" y="1197769"/>
            <a:ext cx="10987078" cy="4462463"/>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3" name="Rectangle 62">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0" name="Picture 49" descr="Graph">
            <a:extLst>
              <a:ext uri="{FF2B5EF4-FFF2-40B4-BE49-F238E27FC236}">
                <a16:creationId xmlns:a16="http://schemas.microsoft.com/office/drawing/2014/main" id="{75431A04-83E0-5763-78DC-74789365F246}"/>
              </a:ext>
            </a:extLst>
          </p:cNvPr>
          <p:cNvPicPr>
            <a:picLocks noChangeAspect="1"/>
          </p:cNvPicPr>
          <p:nvPr/>
        </p:nvPicPr>
        <p:blipFill rotWithShape="1">
          <a:blip r:embed="rId2">
            <a:alphaModFix amt="35000"/>
          </a:blip>
          <a:srcRect t="3806" b="6194"/>
          <a:stretch/>
        </p:blipFill>
        <p:spPr>
          <a:xfrm>
            <a:off x="20" y="10"/>
            <a:ext cx="12191980" cy="6857990"/>
          </a:xfrm>
          <a:prstGeom prst="rect">
            <a:avLst/>
          </a:prstGeom>
        </p:spPr>
      </p:pic>
      <p:sp>
        <p:nvSpPr>
          <p:cNvPr id="2" name="Title 1">
            <a:extLst>
              <a:ext uri="{FF2B5EF4-FFF2-40B4-BE49-F238E27FC236}">
                <a16:creationId xmlns:a16="http://schemas.microsoft.com/office/drawing/2014/main" id="{FE0B261E-0C49-FBF0-773B-E89D1A6E3132}"/>
              </a:ext>
            </a:extLst>
          </p:cNvPr>
          <p:cNvSpPr>
            <a:spLocks noGrp="1"/>
          </p:cNvSpPr>
          <p:nvPr>
            <p:ph type="title"/>
          </p:nvPr>
        </p:nvSpPr>
        <p:spPr>
          <a:xfrm>
            <a:off x="109538" y="105102"/>
            <a:ext cx="6522490" cy="927449"/>
          </a:xfrm>
        </p:spPr>
        <p:txBody>
          <a:bodyPr>
            <a:normAutofit/>
          </a:bodyPr>
          <a:lstStyle/>
          <a:p>
            <a:r>
              <a:rPr lang="en-GB" b="1" dirty="0">
                <a:solidFill>
                  <a:srgbClr val="FFFFFF"/>
                </a:solidFill>
                <a:latin typeface="+mn-lt"/>
                <a:cs typeface="Calibri Light"/>
              </a:rPr>
              <a:t>Proposed IS/IT Solutions</a:t>
            </a:r>
            <a:endParaRPr lang="en-GB" b="1" dirty="0">
              <a:solidFill>
                <a:srgbClr val="FFFFFF"/>
              </a:solidFill>
              <a:latin typeface="+mn-lt"/>
            </a:endParaRPr>
          </a:p>
        </p:txBody>
      </p:sp>
      <p:sp>
        <p:nvSpPr>
          <p:cNvPr id="6" name="Content Placeholder 5">
            <a:extLst>
              <a:ext uri="{FF2B5EF4-FFF2-40B4-BE49-F238E27FC236}">
                <a16:creationId xmlns:a16="http://schemas.microsoft.com/office/drawing/2014/main" id="{4B41DD9E-D645-6329-4B12-F2F0543E1C53}"/>
              </a:ext>
            </a:extLst>
          </p:cNvPr>
          <p:cNvSpPr>
            <a:spLocks noGrp="1"/>
          </p:cNvSpPr>
          <p:nvPr>
            <p:ph idx="1"/>
          </p:nvPr>
        </p:nvSpPr>
        <p:spPr>
          <a:xfrm>
            <a:off x="109538" y="979941"/>
            <a:ext cx="11777662" cy="5306558"/>
          </a:xfrm>
        </p:spPr>
        <p:txBody>
          <a:bodyPr vert="horz" lIns="91440" tIns="45720" rIns="91440" bIns="45720" rtlCol="0">
            <a:normAutofit/>
          </a:bodyPr>
          <a:lstStyle/>
          <a:p>
            <a:pPr marL="0" indent="0">
              <a:buNone/>
            </a:pPr>
            <a:r>
              <a:rPr lang="en-US" sz="2400" b="1" dirty="0">
                <a:effectLst/>
                <a:latin typeface="Times New Roman" panose="02020603050405020304" pitchFamily="18" charset="0"/>
                <a:ea typeface="Times New Roman" panose="02020603050405020304" pitchFamily="18" charset="0"/>
              </a:rPr>
              <a:t>		                </a:t>
            </a:r>
            <a:r>
              <a:rPr lang="en-US" sz="2400" b="1" u="sng" dirty="0">
                <a:effectLst/>
                <a:latin typeface="Times New Roman" panose="02020603050405020304" pitchFamily="18" charset="0"/>
                <a:ea typeface="Times New Roman" panose="02020603050405020304" pitchFamily="18" charset="0"/>
              </a:rPr>
              <a:t>Supply Chain Visibility and Management </a:t>
            </a:r>
          </a:p>
          <a:p>
            <a:endParaRPr lang="en-US" sz="2400" b="1" dirty="0">
              <a:latin typeface="Times New Roman" panose="02020603050405020304" pitchFamily="18" charset="0"/>
              <a:cs typeface="Calibri" panose="020F0502020204030204"/>
            </a:endParaRPr>
          </a:p>
          <a:p>
            <a:endParaRPr lang="en-US" sz="2400" b="1" dirty="0">
              <a:latin typeface="Times New Roman" panose="02020603050405020304" pitchFamily="18" charset="0"/>
              <a:cs typeface="Calibri" panose="020F0502020204030204"/>
            </a:endParaRPr>
          </a:p>
          <a:p>
            <a:pPr marL="0" indent="0">
              <a:buNone/>
            </a:pPr>
            <a:endParaRPr lang="en-GB" sz="2400" b="1" dirty="0">
              <a:cs typeface="Calibri" panose="020F0502020204030204"/>
            </a:endParaRPr>
          </a:p>
        </p:txBody>
      </p:sp>
      <p:sp>
        <p:nvSpPr>
          <p:cNvPr id="13" name="TextBox 12">
            <a:extLst>
              <a:ext uri="{FF2B5EF4-FFF2-40B4-BE49-F238E27FC236}">
                <a16:creationId xmlns:a16="http://schemas.microsoft.com/office/drawing/2014/main" id="{A9AD52C8-2C77-58A3-939E-6465494A3425}"/>
              </a:ext>
            </a:extLst>
          </p:cNvPr>
          <p:cNvSpPr txBox="1"/>
          <p:nvPr/>
        </p:nvSpPr>
        <p:spPr>
          <a:xfrm>
            <a:off x="313011" y="3483514"/>
            <a:ext cx="2558777" cy="2308324"/>
          </a:xfrm>
          <a:prstGeom prst="rect">
            <a:avLst/>
          </a:prstGeom>
          <a:noFill/>
        </p:spPr>
        <p:txBody>
          <a:bodyPr wrap="square" rtlCol="0">
            <a:spAutoFit/>
          </a:bodyPr>
          <a:lstStyle/>
          <a:p>
            <a:r>
              <a:rPr lang="en-US" sz="1800" b="1" dirty="0">
                <a:effectLst/>
                <a:latin typeface="Times New Roman" panose="02020603050405020304" pitchFamily="18" charset="0"/>
                <a:ea typeface="Times New Roman" panose="02020603050405020304" pitchFamily="18" charset="0"/>
              </a:rPr>
              <a:t>Chatbots and Virtual Assistants:</a:t>
            </a:r>
            <a:r>
              <a:rPr lang="en-US" sz="1800" dirty="0">
                <a:effectLst/>
                <a:latin typeface="Times New Roman" panose="02020603050405020304" pitchFamily="18" charset="0"/>
                <a:ea typeface="Times New Roman" panose="02020603050405020304" pitchFamily="18" charset="0"/>
              </a:rPr>
              <a:t> </a:t>
            </a:r>
          </a:p>
          <a:p>
            <a:endParaRPr lang="en-US" dirty="0">
              <a:latin typeface="Times New Roman" panose="02020603050405020304" pitchFamily="18" charset="0"/>
              <a:ea typeface="Times New Roman" panose="02020603050405020304" pitchFamily="18" charset="0"/>
            </a:endParaRPr>
          </a:p>
          <a:p>
            <a:r>
              <a:rPr lang="en-US" sz="1800" dirty="0">
                <a:effectLst/>
                <a:latin typeface="Times New Roman" panose="02020603050405020304" pitchFamily="18" charset="0"/>
                <a:ea typeface="Times New Roman" panose="02020603050405020304" pitchFamily="18" charset="0"/>
              </a:rPr>
              <a:t>Handles routine queries, providing instant responses, and guiding users through common issues.</a:t>
            </a:r>
            <a:r>
              <a:rPr lang="en-US" dirty="0">
                <a:effectLst/>
              </a:rPr>
              <a:t> </a:t>
            </a:r>
            <a:endParaRPr lang="en-US" dirty="0"/>
          </a:p>
        </p:txBody>
      </p:sp>
      <p:sp>
        <p:nvSpPr>
          <p:cNvPr id="16" name="TextBox 15">
            <a:extLst>
              <a:ext uri="{FF2B5EF4-FFF2-40B4-BE49-F238E27FC236}">
                <a16:creationId xmlns:a16="http://schemas.microsoft.com/office/drawing/2014/main" id="{E64A79A7-9D6C-EF41-E39D-7A215076B88F}"/>
              </a:ext>
            </a:extLst>
          </p:cNvPr>
          <p:cNvSpPr txBox="1"/>
          <p:nvPr/>
        </p:nvSpPr>
        <p:spPr>
          <a:xfrm>
            <a:off x="4594238" y="3607191"/>
            <a:ext cx="2785255" cy="2031325"/>
          </a:xfrm>
          <a:prstGeom prst="rect">
            <a:avLst/>
          </a:prstGeom>
          <a:noFill/>
        </p:spPr>
        <p:txBody>
          <a:bodyPr wrap="square" rtlCol="0">
            <a:spAutoFit/>
          </a:bodyPr>
          <a:lstStyle/>
          <a:p>
            <a:r>
              <a:rPr lang="en-US" sz="1800" b="1" dirty="0">
                <a:effectLst/>
                <a:latin typeface="Times New Roman" panose="02020603050405020304" pitchFamily="18" charset="0"/>
                <a:ea typeface="Times New Roman" panose="02020603050405020304" pitchFamily="18" charset="0"/>
              </a:rPr>
              <a:t>Online Self-Service Tools:</a:t>
            </a:r>
            <a:r>
              <a:rPr lang="en-US" sz="1800" dirty="0">
                <a:effectLst/>
                <a:latin typeface="Times New Roman" panose="02020603050405020304" pitchFamily="18" charset="0"/>
                <a:ea typeface="Times New Roman" panose="02020603050405020304" pitchFamily="18" charset="0"/>
              </a:rPr>
              <a:t> </a:t>
            </a:r>
          </a:p>
          <a:p>
            <a:endParaRPr lang="en-US" dirty="0">
              <a:latin typeface="Times New Roman" panose="02020603050405020304" pitchFamily="18" charset="0"/>
              <a:ea typeface="Times New Roman" panose="02020603050405020304" pitchFamily="18" charset="0"/>
            </a:endParaRPr>
          </a:p>
          <a:p>
            <a:r>
              <a:rPr lang="en-US" sz="1800" dirty="0">
                <a:effectLst/>
                <a:latin typeface="Times New Roman" panose="02020603050405020304" pitchFamily="18" charset="0"/>
                <a:ea typeface="Times New Roman" panose="02020603050405020304" pitchFamily="18" charset="0"/>
              </a:rPr>
              <a:t>Enhancement of self-service tools like FAQs, knowledge bases, and troubleshooting guides to find answers.</a:t>
            </a:r>
            <a:endParaRPr lang="en-US" dirty="0"/>
          </a:p>
        </p:txBody>
      </p:sp>
      <p:sp>
        <p:nvSpPr>
          <p:cNvPr id="20" name="TextBox 19">
            <a:extLst>
              <a:ext uri="{FF2B5EF4-FFF2-40B4-BE49-F238E27FC236}">
                <a16:creationId xmlns:a16="http://schemas.microsoft.com/office/drawing/2014/main" id="{0F1B28B0-3916-139A-9524-611E105B1572}"/>
              </a:ext>
            </a:extLst>
          </p:cNvPr>
          <p:cNvSpPr txBox="1"/>
          <p:nvPr/>
        </p:nvSpPr>
        <p:spPr>
          <a:xfrm>
            <a:off x="8530963" y="3681265"/>
            <a:ext cx="3177561" cy="2308324"/>
          </a:xfrm>
          <a:prstGeom prst="rect">
            <a:avLst/>
          </a:prstGeom>
          <a:noFill/>
        </p:spPr>
        <p:txBody>
          <a:bodyPr wrap="square" rtlCol="0">
            <a:spAutoFit/>
          </a:bodyPr>
          <a:lstStyle/>
          <a:p>
            <a:pPr marR="0" lvl="0">
              <a:spcBef>
                <a:spcPts val="0"/>
              </a:spcBef>
              <a:spcAft>
                <a:spcPts val="0"/>
              </a:spcAft>
            </a:pPr>
            <a:r>
              <a:rPr lang="en-US" sz="1800" b="1" dirty="0">
                <a:effectLst/>
                <a:latin typeface="Times New Roman" panose="02020603050405020304" pitchFamily="18" charset="0"/>
                <a:ea typeface="Times New Roman" panose="02020603050405020304" pitchFamily="18" charset="0"/>
                <a:cs typeface="Arial" panose="020B0604020202020204" pitchFamily="34" charset="0"/>
              </a:rPr>
              <a:t>Customer Relationship Management (CRM) Systems:</a:t>
            </a:r>
          </a:p>
          <a:p>
            <a:pPr marR="0" lvl="0">
              <a:spcBef>
                <a:spcPts val="0"/>
              </a:spcBef>
              <a:spcAft>
                <a:spcPts val="0"/>
              </a:spcAft>
            </a:pPr>
            <a:endParaRPr lang="en-US" b="1" dirty="0">
              <a:latin typeface="Times New Roman" panose="02020603050405020304" pitchFamily="18" charset="0"/>
              <a:ea typeface="Times New Roman" panose="02020603050405020304" pitchFamily="18" charset="0"/>
              <a:cs typeface="Arial" panose="020B0604020202020204" pitchFamily="34" charset="0"/>
            </a:endParaRPr>
          </a:p>
          <a:p>
            <a:pPr marR="0" lvl="0">
              <a:spcBef>
                <a:spcPts val="0"/>
              </a:spcBef>
              <a:spcAft>
                <a:spcPts val="0"/>
              </a:spcAft>
            </a:pPr>
            <a:r>
              <a:rPr lang="en-US" dirty="0">
                <a:latin typeface="Times New Roman" panose="02020603050405020304" pitchFamily="18" charset="0"/>
                <a:ea typeface="Times New Roman" panose="02020603050405020304" pitchFamily="18" charset="0"/>
                <a:cs typeface="Arial" panose="020B0604020202020204" pitchFamily="34" charset="0"/>
              </a:rPr>
              <a:t>M</a:t>
            </a:r>
            <a:r>
              <a:rPr lang="en-US" sz="1800" dirty="0">
                <a:effectLst/>
                <a:latin typeface="Times New Roman" panose="02020603050405020304" pitchFamily="18" charset="0"/>
                <a:ea typeface="Times New Roman" panose="02020603050405020304" pitchFamily="18" charset="0"/>
                <a:cs typeface="Arial" panose="020B0604020202020204" pitchFamily="34" charset="0"/>
              </a:rPr>
              <a:t>aintains a comprehensive database of customer interactions and transactions, facilitating personalized and efficient assistance.</a:t>
            </a:r>
            <a:endParaRPr lang="en-US" sz="1800" dirty="0">
              <a:effectLst/>
              <a:latin typeface="Calibri" panose="020F0502020204030204" pitchFamily="34" charset="0"/>
              <a:ea typeface="SimSun" panose="02010600030101010101" pitchFamily="2" charset="-122"/>
              <a:cs typeface="Arial" panose="020B0604020202020204" pitchFamily="34" charset="0"/>
            </a:endParaRPr>
          </a:p>
        </p:txBody>
      </p:sp>
      <p:pic>
        <p:nvPicPr>
          <p:cNvPr id="4" name="Picture 3" descr="A robot with headphones on&#10;&#10;Description automatically generated">
            <a:extLst>
              <a:ext uri="{FF2B5EF4-FFF2-40B4-BE49-F238E27FC236}">
                <a16:creationId xmlns:a16="http://schemas.microsoft.com/office/drawing/2014/main" id="{9A604F37-E4B5-477F-8F74-437FFE95BB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0924" y="1739825"/>
            <a:ext cx="2278458" cy="1634660"/>
          </a:xfrm>
          <a:prstGeom prst="rect">
            <a:avLst/>
          </a:prstGeom>
        </p:spPr>
      </p:pic>
      <p:pic>
        <p:nvPicPr>
          <p:cNvPr id="7" name="Picture 6" descr="A group of people standing next to a question mark&#10;&#10;Description automatically generated">
            <a:extLst>
              <a:ext uri="{FF2B5EF4-FFF2-40B4-BE49-F238E27FC236}">
                <a16:creationId xmlns:a16="http://schemas.microsoft.com/office/drawing/2014/main" id="{9108B17D-1E62-C9E7-1FB4-289E68A2A70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52400" y="1728066"/>
            <a:ext cx="2441603" cy="1658178"/>
          </a:xfrm>
          <a:prstGeom prst="rect">
            <a:avLst/>
          </a:prstGeom>
        </p:spPr>
      </p:pic>
      <p:pic>
        <p:nvPicPr>
          <p:cNvPr id="9" name="Picture 8" descr="A diagram of a crm system&#10;&#10;Description automatically generated">
            <a:extLst>
              <a:ext uri="{FF2B5EF4-FFF2-40B4-BE49-F238E27FC236}">
                <a16:creationId xmlns:a16="http://schemas.microsoft.com/office/drawing/2014/main" id="{E790F57F-68F6-FB22-5B77-E21421069A7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83515" y="1716308"/>
            <a:ext cx="3177561" cy="1650544"/>
          </a:xfrm>
          <a:prstGeom prst="rect">
            <a:avLst/>
          </a:prstGeom>
        </p:spPr>
      </p:pic>
    </p:spTree>
    <p:extLst>
      <p:ext uri="{BB962C8B-B14F-4D97-AF65-F5344CB8AC3E}">
        <p14:creationId xmlns:p14="http://schemas.microsoft.com/office/powerpoint/2010/main" val="3737224896"/>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12A6FC1-F0FA-D03A-E34B-EB6203B871ED}"/>
              </a:ext>
            </a:extLst>
          </p:cNvPr>
          <p:cNvSpPr>
            <a:spLocks noGrp="1"/>
          </p:cNvSpPr>
          <p:nvPr>
            <p:ph type="title"/>
          </p:nvPr>
        </p:nvSpPr>
        <p:spPr>
          <a:xfrm>
            <a:off x="257175" y="300037"/>
            <a:ext cx="4519500" cy="6343651"/>
          </a:xfr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rgbClr val="FFFFFF"/>
            </a:solidFill>
          </a:ln>
        </p:spPr>
        <p:txBody>
          <a:bodyPr>
            <a:normAutofit/>
          </a:bodyPr>
          <a:lstStyle/>
          <a:p>
            <a:pPr algn="ctr"/>
            <a:r>
              <a:rPr lang="en-GB" b="1" dirty="0">
                <a:cs typeface="Calibri Light"/>
              </a:rPr>
              <a:t>Key Performance Indicators</a:t>
            </a:r>
            <a:endParaRPr lang="en-GB" b="1" dirty="0"/>
          </a:p>
        </p:txBody>
      </p:sp>
      <p:graphicFrame>
        <p:nvGraphicFramePr>
          <p:cNvPr id="5" name="Content Placeholder 2">
            <a:extLst>
              <a:ext uri="{FF2B5EF4-FFF2-40B4-BE49-F238E27FC236}">
                <a16:creationId xmlns:a16="http://schemas.microsoft.com/office/drawing/2014/main" id="{E6EA3DDD-1127-1BD1-5D91-5D8F9EBEFDB3}"/>
              </a:ext>
            </a:extLst>
          </p:cNvPr>
          <p:cNvGraphicFramePr>
            <a:graphicFrameLocks noGrp="1"/>
          </p:cNvGraphicFramePr>
          <p:nvPr>
            <p:ph idx="1"/>
            <p:extLst>
              <p:ext uri="{D42A27DB-BD31-4B8C-83A1-F6EECF244321}">
                <p14:modId xmlns:p14="http://schemas.microsoft.com/office/powerpoint/2010/main" val="2220530070"/>
              </p:ext>
            </p:extLst>
          </p:nvPr>
        </p:nvGraphicFramePr>
        <p:xfrm>
          <a:off x="5030800" y="855944"/>
          <a:ext cx="6303835" cy="51461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643651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black and orange logo&#10;&#10;Description automatically generated">
            <a:extLst>
              <a:ext uri="{FF2B5EF4-FFF2-40B4-BE49-F238E27FC236}">
                <a16:creationId xmlns:a16="http://schemas.microsoft.com/office/drawing/2014/main" id="{1750BA55-4135-A2C8-6FB9-3A48C85242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02512" y="265988"/>
            <a:ext cx="4271962" cy="1056562"/>
          </a:xfrm>
          <a:prstGeom prst="rect">
            <a:avLst/>
          </a:prstGeom>
        </p:spPr>
      </p:pic>
      <p:pic>
        <p:nvPicPr>
          <p:cNvPr id="11" name="Picture 10" descr="A logo with orange letters&#10;&#10;Description automatically generated with medium confidence">
            <a:extLst>
              <a:ext uri="{FF2B5EF4-FFF2-40B4-BE49-F238E27FC236}">
                <a16:creationId xmlns:a16="http://schemas.microsoft.com/office/drawing/2014/main" id="{BD2AF58B-AEE7-EFEF-2319-05609F0782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86994" y="323852"/>
            <a:ext cx="3642519" cy="596900"/>
          </a:xfrm>
          <a:prstGeom prst="rect">
            <a:avLst/>
          </a:prstGeom>
        </p:spPr>
      </p:pic>
      <p:pic>
        <p:nvPicPr>
          <p:cNvPr id="15" name="Content Placeholder 14" descr="A logo with a face&#10;&#10;Description automatically generated">
            <a:extLst>
              <a:ext uri="{FF2B5EF4-FFF2-40B4-BE49-F238E27FC236}">
                <a16:creationId xmlns:a16="http://schemas.microsoft.com/office/drawing/2014/main" id="{6859D82D-D418-CDED-C578-F20258F9C38F}"/>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1172368" y="0"/>
            <a:ext cx="2955131" cy="1219200"/>
          </a:xfrm>
        </p:spPr>
      </p:pic>
      <p:sp>
        <p:nvSpPr>
          <p:cNvPr id="17" name="TextBox 16">
            <a:extLst>
              <a:ext uri="{FF2B5EF4-FFF2-40B4-BE49-F238E27FC236}">
                <a16:creationId xmlns:a16="http://schemas.microsoft.com/office/drawing/2014/main" id="{5813B1BD-D085-DA7D-F682-CCBC183018D4}"/>
              </a:ext>
            </a:extLst>
          </p:cNvPr>
          <p:cNvSpPr txBox="1"/>
          <p:nvPr/>
        </p:nvSpPr>
        <p:spPr>
          <a:xfrm>
            <a:off x="7402512" y="1322550"/>
            <a:ext cx="4629150" cy="4524315"/>
          </a:xfrm>
          <a:prstGeom prst="rect">
            <a:avLst/>
          </a:prstGeom>
          <a:no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txBody>
          <a:bodyPr wrap="square" rtlCol="0">
            <a:spAutoFit/>
          </a:bodyPr>
          <a:lstStyle/>
          <a:p>
            <a:r>
              <a:rPr lang="en-US" sz="1800" dirty="0"/>
              <a:t>AWS is a leading cloud services provider globally, offering a wide range of cloud computing solutions.</a:t>
            </a:r>
          </a:p>
          <a:p>
            <a:endParaRPr lang="en-US" dirty="0"/>
          </a:p>
          <a:p>
            <a:r>
              <a:rPr lang="en-US" sz="1800" dirty="0"/>
              <a:t>Follows a direct-to-consumer (B2C) model, selling products directly to customers.</a:t>
            </a:r>
          </a:p>
          <a:p>
            <a:endParaRPr lang="en-US" dirty="0"/>
          </a:p>
          <a:p>
            <a:r>
              <a:rPr lang="en-US" sz="1800" dirty="0"/>
              <a:t>Relies on traditional payment methods and its own payment service, Amazon Pay, PayPal.</a:t>
            </a:r>
          </a:p>
          <a:p>
            <a:endParaRPr lang="en-US" dirty="0"/>
          </a:p>
          <a:p>
            <a:r>
              <a:rPr lang="en-US" b="0" i="0" dirty="0">
                <a:solidFill>
                  <a:srgbClr val="242424"/>
                </a:solidFill>
                <a:effectLst/>
                <a:latin typeface="source-serif-pro"/>
              </a:rPr>
              <a:t>Amazon’s revenue includes online and physical stores, third-party seller services, subscription services, and advertising.</a:t>
            </a:r>
          </a:p>
          <a:p>
            <a:endParaRPr lang="en-US" sz="1800" dirty="0"/>
          </a:p>
          <a:p>
            <a:r>
              <a:rPr lang="en-US" sz="1800" dirty="0"/>
              <a:t>Amazon Prime Video provides streaming services and original content production.</a:t>
            </a:r>
          </a:p>
        </p:txBody>
      </p:sp>
      <p:sp useBgFill="1">
        <p:nvSpPr>
          <p:cNvPr id="18" name="TextBox 17">
            <a:extLst>
              <a:ext uri="{FF2B5EF4-FFF2-40B4-BE49-F238E27FC236}">
                <a16:creationId xmlns:a16="http://schemas.microsoft.com/office/drawing/2014/main" id="{45D14843-60F1-5F42-BDAB-EF7B19979DC4}"/>
              </a:ext>
            </a:extLst>
          </p:cNvPr>
          <p:cNvSpPr txBox="1"/>
          <p:nvPr/>
        </p:nvSpPr>
        <p:spPr>
          <a:xfrm>
            <a:off x="806009" y="1367500"/>
            <a:ext cx="4832051" cy="4524315"/>
          </a:xfrm>
          <a:prstGeom prst="rect">
            <a:avLst/>
          </a:prstGeom>
          <a:ln w="1270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txBody>
          <a:bodyPr wrap="square" rtlCol="0">
            <a:spAutoFit/>
          </a:bodyPr>
          <a:lstStyle/>
          <a:p>
            <a:r>
              <a:rPr lang="en-US" sz="1800" dirty="0"/>
              <a:t>Alibaba Cloud (</a:t>
            </a:r>
            <a:r>
              <a:rPr lang="en-US" sz="1800" dirty="0" err="1">
                <a:solidFill>
                  <a:srgbClr val="E46B00"/>
                </a:solidFill>
              </a:rPr>
              <a:t>Aliyun</a:t>
            </a:r>
            <a:r>
              <a:rPr lang="en-US" sz="1800" dirty="0">
                <a:solidFill>
                  <a:srgbClr val="E46B00"/>
                </a:solidFill>
              </a:rPr>
              <a:t>) </a:t>
            </a:r>
            <a:r>
              <a:rPr lang="en-US" sz="1800" dirty="0"/>
              <a:t>provides cloud computing and data storage services.</a:t>
            </a:r>
          </a:p>
          <a:p>
            <a:endParaRPr lang="en-US" dirty="0"/>
          </a:p>
          <a:p>
            <a:r>
              <a:rPr lang="en-US" dirty="0"/>
              <a:t>F</a:t>
            </a:r>
            <a:r>
              <a:rPr lang="en-US" sz="1800" dirty="0"/>
              <a:t>ollows a Business-to-consumer (B2C) model</a:t>
            </a:r>
          </a:p>
          <a:p>
            <a:endParaRPr lang="en-US" sz="1800" dirty="0"/>
          </a:p>
          <a:p>
            <a:r>
              <a:rPr lang="en-US" sz="1800" dirty="0"/>
              <a:t>Employs </a:t>
            </a:r>
            <a:r>
              <a:rPr lang="en-US" sz="1800" dirty="0">
                <a:solidFill>
                  <a:schemeClr val="accent2">
                    <a:lumMod val="75000"/>
                  </a:schemeClr>
                </a:solidFill>
              </a:rPr>
              <a:t>Alipay</a:t>
            </a:r>
            <a:r>
              <a:rPr lang="en-US" sz="1800" dirty="0"/>
              <a:t>, a widely used online payment platform, facilitating secure transactions.</a:t>
            </a:r>
          </a:p>
          <a:p>
            <a:endParaRPr lang="en-US" dirty="0"/>
          </a:p>
          <a:p>
            <a:r>
              <a:rPr lang="en-US" dirty="0">
                <a:solidFill>
                  <a:srgbClr val="242424"/>
                </a:solidFill>
                <a:latin typeface="source-serif-pro"/>
              </a:rPr>
              <a:t>Its revenue </a:t>
            </a:r>
            <a:r>
              <a:rPr lang="en-US" b="0" i="0" dirty="0">
                <a:solidFill>
                  <a:srgbClr val="242424"/>
                </a:solidFill>
                <a:effectLst/>
                <a:latin typeface="source-serif-pro"/>
              </a:rPr>
              <a:t>includes online and physical stores, third-party seller services, subscription services, and advertising.</a:t>
            </a:r>
          </a:p>
          <a:p>
            <a:endParaRPr lang="en-US" b="0" i="0" dirty="0">
              <a:solidFill>
                <a:srgbClr val="242424"/>
              </a:solidFill>
              <a:effectLst/>
              <a:latin typeface="source-serif-pro"/>
            </a:endParaRPr>
          </a:p>
          <a:p>
            <a:endParaRPr lang="en-US" b="0" i="0" dirty="0">
              <a:solidFill>
                <a:srgbClr val="242424"/>
              </a:solidFill>
              <a:effectLst/>
              <a:latin typeface="source-serif-pro"/>
            </a:endParaRPr>
          </a:p>
          <a:p>
            <a:r>
              <a:rPr lang="en-US" sz="1800" dirty="0"/>
              <a:t>Alibaba Pictures is involved in the production and distribution of digital entertainment content.</a:t>
            </a:r>
          </a:p>
          <a:p>
            <a:endParaRPr lang="en-US" sz="1800" dirty="0"/>
          </a:p>
        </p:txBody>
      </p:sp>
      <p:pic>
        <p:nvPicPr>
          <p:cNvPr id="3" name="Picture 2">
            <a:extLst>
              <a:ext uri="{FF2B5EF4-FFF2-40B4-BE49-F238E27FC236}">
                <a16:creationId xmlns:a16="http://schemas.microsoft.com/office/drawing/2014/main" id="{1F0A45EB-8300-B09F-813A-29ED27786C3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188" y="1405461"/>
            <a:ext cx="767821" cy="638001"/>
          </a:xfrm>
          <a:prstGeom prst="rect">
            <a:avLst/>
          </a:prstGeom>
        </p:spPr>
      </p:pic>
      <p:pic>
        <p:nvPicPr>
          <p:cNvPr id="5" name="Picture 4" descr="A blue cloud with white text&#10;&#10;Description automatically generated">
            <a:extLst>
              <a:ext uri="{FF2B5EF4-FFF2-40B4-BE49-F238E27FC236}">
                <a16:creationId xmlns:a16="http://schemas.microsoft.com/office/drawing/2014/main" id="{5B833DCB-10AC-2752-E00C-1C9009B5844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89662" y="1462761"/>
            <a:ext cx="873124" cy="596900"/>
          </a:xfrm>
          <a:prstGeom prst="rect">
            <a:avLst/>
          </a:prstGeom>
        </p:spPr>
      </p:pic>
      <p:pic>
        <p:nvPicPr>
          <p:cNvPr id="7" name="Picture 6" descr="A blue and grey logo with arrows&#10;&#10;Description automatically generated">
            <a:extLst>
              <a:ext uri="{FF2B5EF4-FFF2-40B4-BE49-F238E27FC236}">
                <a16:creationId xmlns:a16="http://schemas.microsoft.com/office/drawing/2014/main" id="{B818709C-6BDC-6E4E-50C8-A860D9C6BB5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553940" y="2456828"/>
            <a:ext cx="658812" cy="596901"/>
          </a:xfrm>
          <a:prstGeom prst="rect">
            <a:avLst/>
          </a:prstGeom>
        </p:spPr>
      </p:pic>
      <p:pic>
        <p:nvPicPr>
          <p:cNvPr id="13" name="Picture 12" descr="A black circle with arrows and letters&#10;&#10;Description automatically generated">
            <a:extLst>
              <a:ext uri="{FF2B5EF4-FFF2-40B4-BE49-F238E27FC236}">
                <a16:creationId xmlns:a16="http://schemas.microsoft.com/office/drawing/2014/main" id="{C7F7AD97-EB3D-AF87-FA98-D05DC1C9F3D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3300" y="2129070"/>
            <a:ext cx="640600" cy="638001"/>
          </a:xfrm>
          <a:prstGeom prst="rect">
            <a:avLst/>
          </a:prstGeom>
        </p:spPr>
      </p:pic>
      <p:pic>
        <p:nvPicPr>
          <p:cNvPr id="20" name="Picture 19" descr="A blue square with white text&#10;&#10;Description automatically generated">
            <a:extLst>
              <a:ext uri="{FF2B5EF4-FFF2-40B4-BE49-F238E27FC236}">
                <a16:creationId xmlns:a16="http://schemas.microsoft.com/office/drawing/2014/main" id="{678DBBF8-7CC7-EFFB-23D9-E35D200B405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38801" y="2910744"/>
            <a:ext cx="529597" cy="436263"/>
          </a:xfrm>
          <a:prstGeom prst="rect">
            <a:avLst/>
          </a:prstGeom>
        </p:spPr>
      </p:pic>
      <p:pic>
        <p:nvPicPr>
          <p:cNvPr id="22" name="Picture 21" descr="A logo of a company&#10;&#10;Description automatically generated">
            <a:extLst>
              <a:ext uri="{FF2B5EF4-FFF2-40B4-BE49-F238E27FC236}">
                <a16:creationId xmlns:a16="http://schemas.microsoft.com/office/drawing/2014/main" id="{A17A271D-2D95-B1FC-040D-25D95ED23FE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261100" y="3425894"/>
            <a:ext cx="1115595" cy="257032"/>
          </a:xfrm>
          <a:prstGeom prst="rect">
            <a:avLst/>
          </a:prstGeom>
        </p:spPr>
      </p:pic>
      <p:pic>
        <p:nvPicPr>
          <p:cNvPr id="24" name="Picture 23" descr="A logo with a rainbow colored strip&#10;&#10;Description automatically generated with medium confidence">
            <a:extLst>
              <a:ext uri="{FF2B5EF4-FFF2-40B4-BE49-F238E27FC236}">
                <a16:creationId xmlns:a16="http://schemas.microsoft.com/office/drawing/2014/main" id="{0AF4269F-5BED-48E9-0BAE-029F6DE8F951}"/>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20910" y="4943694"/>
            <a:ext cx="529598" cy="517136"/>
          </a:xfrm>
          <a:prstGeom prst="rect">
            <a:avLst/>
          </a:prstGeom>
        </p:spPr>
      </p:pic>
      <p:pic>
        <p:nvPicPr>
          <p:cNvPr id="28" name="Picture 27" descr="A blue and white logo&#10;&#10;Description automatically generated">
            <a:extLst>
              <a:ext uri="{FF2B5EF4-FFF2-40B4-BE49-F238E27FC236}">
                <a16:creationId xmlns:a16="http://schemas.microsoft.com/office/drawing/2014/main" id="{81767904-8CE6-29A0-52E9-D546229D48E2}"/>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360769" y="5260982"/>
            <a:ext cx="930909" cy="399697"/>
          </a:xfrm>
          <a:prstGeom prst="rect">
            <a:avLst/>
          </a:prstGeom>
        </p:spPr>
      </p:pic>
      <p:pic>
        <p:nvPicPr>
          <p:cNvPr id="30" name="Picture 29" descr="A graph of coins and a plant with a arrow pointing up&#10;&#10;Description automatically generated">
            <a:extLst>
              <a:ext uri="{FF2B5EF4-FFF2-40B4-BE49-F238E27FC236}">
                <a16:creationId xmlns:a16="http://schemas.microsoft.com/office/drawing/2014/main" id="{F512E93F-12D5-9725-D7F1-914C8D2F156C}"/>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38800" y="3749507"/>
            <a:ext cx="529598" cy="436263"/>
          </a:xfrm>
          <a:prstGeom prst="rect">
            <a:avLst/>
          </a:prstGeom>
        </p:spPr>
      </p:pic>
      <p:pic>
        <p:nvPicPr>
          <p:cNvPr id="32" name="Picture 31" descr="A hand holding coins&#10;&#10;Description automatically generated">
            <a:extLst>
              <a:ext uri="{FF2B5EF4-FFF2-40B4-BE49-F238E27FC236}">
                <a16:creationId xmlns:a16="http://schemas.microsoft.com/office/drawing/2014/main" id="{CEF3784A-42B2-EB80-953A-1DCCF599CEC7}"/>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567380" y="4181264"/>
            <a:ext cx="620579" cy="399697"/>
          </a:xfrm>
          <a:prstGeom prst="rect">
            <a:avLst/>
          </a:prstGeom>
        </p:spPr>
      </p:pic>
    </p:spTree>
    <p:extLst>
      <p:ext uri="{BB962C8B-B14F-4D97-AF65-F5344CB8AC3E}">
        <p14:creationId xmlns:p14="http://schemas.microsoft.com/office/powerpoint/2010/main" val="31468168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5" name="Rectangle 34">
            <a:extLst>
              <a:ext uri="{FF2B5EF4-FFF2-40B4-BE49-F238E27FC236}">
                <a16:creationId xmlns:a16="http://schemas.microsoft.com/office/drawing/2014/main" id="{2151139A-886F-4B97-8815-729AD3831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47" name="Rectangle 46">
            <a:extLst>
              <a:ext uri="{FF2B5EF4-FFF2-40B4-BE49-F238E27FC236}">
                <a16:creationId xmlns:a16="http://schemas.microsoft.com/office/drawing/2014/main" id="{AB5E08C4-8CDD-4623-A5B8-E998C6DEE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15F33878-D502-4FFA-8ACE-F2AECDB2A2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D3539FEE-81D3-4406-802E-60B20B16F4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Rectangle 49">
            <a:extLst>
              <a:ext uri="{FF2B5EF4-FFF2-40B4-BE49-F238E27FC236}">
                <a16:creationId xmlns:a16="http://schemas.microsoft.com/office/drawing/2014/main" id="{DC701763-729E-462F-A5A8-E0DEFEB1E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B4536635-606C-55A4-E290-765ABCB2E4D7}"/>
              </a:ext>
            </a:extLst>
          </p:cNvPr>
          <p:cNvSpPr txBox="1"/>
          <p:nvPr/>
        </p:nvSpPr>
        <p:spPr>
          <a:xfrm>
            <a:off x="699714" y="353160"/>
            <a:ext cx="7091300" cy="898581"/>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nSpc>
                <a:spcPct val="90000"/>
              </a:lnSpc>
              <a:spcBef>
                <a:spcPct val="0"/>
              </a:spcBef>
              <a:spcAft>
                <a:spcPts val="600"/>
              </a:spcAft>
            </a:pPr>
            <a:r>
              <a:rPr lang="en-US" sz="4000" b="1" dirty="0">
                <a:solidFill>
                  <a:srgbClr val="FFFFFF"/>
                </a:solidFill>
                <a:latin typeface="+mj-lt"/>
                <a:ea typeface="+mj-ea"/>
                <a:cs typeface="+mj-cs"/>
              </a:rPr>
              <a:t>Supply Chain Comparison</a:t>
            </a:r>
          </a:p>
        </p:txBody>
      </p:sp>
      <p:pic>
        <p:nvPicPr>
          <p:cNvPr id="7" name="Content Placeholder 6" descr="Top 7 Challenges of Product Traceability in Manufacturing Supply Chain |  Altoros">
            <a:extLst>
              <a:ext uri="{FF2B5EF4-FFF2-40B4-BE49-F238E27FC236}">
                <a16:creationId xmlns:a16="http://schemas.microsoft.com/office/drawing/2014/main" id="{40EBBC84-6D51-67D9-9D6F-D738A71BA100}"/>
              </a:ext>
            </a:extLst>
          </p:cNvPr>
          <p:cNvPicPr>
            <a:picLocks noGrp="1" noChangeAspect="1"/>
          </p:cNvPicPr>
          <p:nvPr>
            <p:ph idx="1"/>
          </p:nvPr>
        </p:nvPicPr>
        <p:blipFill rotWithShape="1">
          <a:blip r:embed="rId2"/>
          <a:srcRect r="1337" b="1"/>
          <a:stretch/>
        </p:blipFill>
        <p:spPr>
          <a:xfrm>
            <a:off x="6077365" y="2218590"/>
            <a:ext cx="5876924" cy="4286249"/>
          </a:xfrm>
          <a:prstGeom prst="rect">
            <a:avLst/>
          </a:prstGeom>
          <a:noFill/>
          <a:ln w="53975">
            <a:solidFill>
              <a:srgbClr val="0070C0"/>
            </a:solidFill>
          </a:ln>
          <a:effectLst>
            <a:softEdge rad="38100"/>
          </a:effectLst>
        </p:spPr>
      </p:pic>
      <p:pic>
        <p:nvPicPr>
          <p:cNvPr id="3" name="Picture 2">
            <a:extLst>
              <a:ext uri="{FF2B5EF4-FFF2-40B4-BE49-F238E27FC236}">
                <a16:creationId xmlns:a16="http://schemas.microsoft.com/office/drawing/2014/main" id="{9D4A8837-79F2-56F4-F8BC-49B7670943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220" y="2218591"/>
            <a:ext cx="5876925" cy="4286249"/>
          </a:xfrm>
          <a:prstGeom prst="rect">
            <a:avLst/>
          </a:prstGeom>
          <a:ln w="25400">
            <a:solidFill>
              <a:srgbClr val="0070C0"/>
            </a:solidFill>
          </a:ln>
        </p:spPr>
      </p:pic>
    </p:spTree>
    <p:extLst>
      <p:ext uri="{BB962C8B-B14F-4D97-AF65-F5344CB8AC3E}">
        <p14:creationId xmlns:p14="http://schemas.microsoft.com/office/powerpoint/2010/main" val="13179439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3319F336-8DC4-7E01-A141-F4697C84E9FF}"/>
              </a:ext>
            </a:extLst>
          </p:cNvPr>
          <p:cNvPicPr>
            <a:picLocks noChangeAspect="1"/>
          </p:cNvPicPr>
          <p:nvPr/>
        </p:nvPicPr>
        <p:blipFill rotWithShape="1">
          <a:blip r:embed="rId2">
            <a:alphaModFix amt="35000"/>
          </a:blip>
          <a:srcRect l="15605" r="3061" b="-1"/>
          <a:stretch/>
        </p:blipFill>
        <p:spPr>
          <a:xfrm>
            <a:off x="20" y="10"/>
            <a:ext cx="12191980" cy="6857990"/>
          </a:xfrm>
          <a:prstGeom prst="rect">
            <a:avLst/>
          </a:prstGeom>
        </p:spPr>
      </p:pic>
      <p:sp>
        <p:nvSpPr>
          <p:cNvPr id="2" name="Title 1">
            <a:extLst>
              <a:ext uri="{FF2B5EF4-FFF2-40B4-BE49-F238E27FC236}">
                <a16:creationId xmlns:a16="http://schemas.microsoft.com/office/drawing/2014/main" id="{02C27F0A-6D27-5C58-8DA7-4370161713D3}"/>
              </a:ext>
            </a:extLst>
          </p:cNvPr>
          <p:cNvSpPr>
            <a:spLocks noGrp="1"/>
          </p:cNvSpPr>
          <p:nvPr>
            <p:ph type="title"/>
          </p:nvPr>
        </p:nvSpPr>
        <p:spPr>
          <a:xfrm>
            <a:off x="838200" y="365125"/>
            <a:ext cx="10515600" cy="1325563"/>
          </a:xfrm>
        </p:spPr>
        <p:txBody>
          <a:bodyPr>
            <a:normAutofit/>
          </a:bodyPr>
          <a:lstStyle/>
          <a:p>
            <a:r>
              <a:rPr lang="en-US" b="1">
                <a:solidFill>
                  <a:srgbClr val="FFFFFF"/>
                </a:solidFill>
              </a:rPr>
              <a:t>Security and Control</a:t>
            </a:r>
          </a:p>
        </p:txBody>
      </p:sp>
      <p:graphicFrame>
        <p:nvGraphicFramePr>
          <p:cNvPr id="5" name="Content Placeholder 2">
            <a:extLst>
              <a:ext uri="{FF2B5EF4-FFF2-40B4-BE49-F238E27FC236}">
                <a16:creationId xmlns:a16="http://schemas.microsoft.com/office/drawing/2014/main" id="{6500C039-6E61-ECA3-84D6-998DA0011B93}"/>
              </a:ext>
            </a:extLst>
          </p:cNvPr>
          <p:cNvGraphicFramePr>
            <a:graphicFrameLocks noGrp="1"/>
          </p:cNvGraphicFramePr>
          <p:nvPr>
            <p:ph idx="1"/>
            <p:extLst>
              <p:ext uri="{D42A27DB-BD31-4B8C-83A1-F6EECF244321}">
                <p14:modId xmlns:p14="http://schemas.microsoft.com/office/powerpoint/2010/main" val="1622042652"/>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745070531"/>
      </p:ext>
    </p:extLst>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352BEC0E-22F8-46D0-9632-375DB541B0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CF848B9-1FF5-AD63-4335-54FA1C9F7C47}"/>
              </a:ext>
            </a:extLst>
          </p:cNvPr>
          <p:cNvSpPr>
            <a:spLocks noGrp="1"/>
          </p:cNvSpPr>
          <p:nvPr>
            <p:ph type="title"/>
          </p:nvPr>
        </p:nvSpPr>
        <p:spPr>
          <a:xfrm>
            <a:off x="640080" y="329184"/>
            <a:ext cx="6894576" cy="1783080"/>
          </a:xfrm>
        </p:spPr>
        <p:txBody>
          <a:bodyPr vert="horz" lIns="91440" tIns="45720" rIns="91440" bIns="45720" rtlCol="0" anchor="b">
            <a:normAutofit/>
          </a:bodyPr>
          <a:lstStyle/>
          <a:p>
            <a:r>
              <a:rPr lang="en-US" sz="5400" kern="1200">
                <a:latin typeface="+mj-lt"/>
                <a:ea typeface="+mj-ea"/>
                <a:cs typeface="+mj-cs"/>
              </a:rPr>
              <a:t>Current Scenario </a:t>
            </a:r>
            <a:br>
              <a:rPr lang="en-US" sz="5400" kern="1200">
                <a:latin typeface="+mj-lt"/>
                <a:ea typeface="+mj-ea"/>
                <a:cs typeface="+mj-cs"/>
              </a:rPr>
            </a:br>
            <a:r>
              <a:rPr lang="en-US" sz="5400" kern="1200">
                <a:latin typeface="+mj-lt"/>
                <a:ea typeface="+mj-ea"/>
                <a:cs typeface="+mj-cs"/>
              </a:rPr>
              <a:t>of Alibaba</a:t>
            </a:r>
          </a:p>
        </p:txBody>
      </p:sp>
      <p:sp>
        <p:nvSpPr>
          <p:cNvPr id="37"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8952" y="2395728"/>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Content Placeholder 13">
            <a:extLst>
              <a:ext uri="{FF2B5EF4-FFF2-40B4-BE49-F238E27FC236}">
                <a16:creationId xmlns:a16="http://schemas.microsoft.com/office/drawing/2014/main" id="{AE6647BD-093C-7C54-01A1-2116472D70B7}"/>
              </a:ext>
            </a:extLst>
          </p:cNvPr>
          <p:cNvSpPr>
            <a:spLocks noGrp="1"/>
          </p:cNvSpPr>
          <p:nvPr>
            <p:ph idx="1"/>
          </p:nvPr>
        </p:nvSpPr>
        <p:spPr>
          <a:xfrm>
            <a:off x="640081" y="2706624"/>
            <a:ext cx="5887720" cy="3483864"/>
          </a:xfrm>
        </p:spPr>
        <p:txBody>
          <a:bodyPr>
            <a:normAutofit/>
          </a:bodyPr>
          <a:lstStyle/>
          <a:p>
            <a:endParaRPr lang="en-US" sz="1900" b="0" i="0" dirty="0">
              <a:effectLst/>
              <a:latin typeface="proxima nova"/>
            </a:endParaRPr>
          </a:p>
          <a:p>
            <a:r>
              <a:rPr lang="en-US" sz="1900" dirty="0"/>
              <a:t>CEO of Alibaba- Eddie Wu</a:t>
            </a:r>
          </a:p>
          <a:p>
            <a:r>
              <a:rPr lang="en-US" sz="1900" b="0" i="0" dirty="0">
                <a:effectLst/>
              </a:rPr>
              <a:t>According to </a:t>
            </a:r>
            <a:r>
              <a:rPr lang="en-US" sz="1900" b="1" i="0" dirty="0">
                <a:effectLst/>
              </a:rPr>
              <a:t>Alibaba</a:t>
            </a:r>
            <a:r>
              <a:rPr lang="en-US" sz="1900" b="0" i="0" dirty="0">
                <a:effectLst/>
              </a:rPr>
              <a:t>'s latest financial reports the company's current revenue (TTM) is </a:t>
            </a:r>
            <a:r>
              <a:rPr lang="en-US" sz="1900" b="1" i="0" dirty="0">
                <a:effectLst/>
              </a:rPr>
              <a:t>$129.89 B</a:t>
            </a:r>
            <a:r>
              <a:rPr lang="en-US" sz="1900" b="0" i="0" dirty="0">
                <a:effectLst/>
              </a:rPr>
              <a:t>.</a:t>
            </a:r>
          </a:p>
          <a:p>
            <a:r>
              <a:rPr lang="en-US" sz="1900" dirty="0"/>
              <a:t>Competitors are Amazon, </a:t>
            </a:r>
            <a:r>
              <a:rPr lang="en-US" sz="1900" dirty="0" err="1"/>
              <a:t>JD.com</a:t>
            </a:r>
            <a:r>
              <a:rPr lang="en-US" sz="1900" dirty="0"/>
              <a:t>, </a:t>
            </a:r>
            <a:r>
              <a:rPr lang="en-US" sz="1900" dirty="0" err="1"/>
              <a:t>Ebay</a:t>
            </a:r>
            <a:r>
              <a:rPr lang="en-US" sz="1900" dirty="0"/>
              <a:t>, Rakuten.</a:t>
            </a:r>
            <a:endParaRPr lang="en-US" sz="1900" b="0" i="0" dirty="0">
              <a:effectLst/>
            </a:endParaRPr>
          </a:p>
          <a:p>
            <a:r>
              <a:rPr lang="en-US" sz="1900" b="0" i="0" dirty="0">
                <a:effectLst/>
              </a:rPr>
              <a:t>The six newly-formed business units will be: Cloud Intelligence Group, Taobao </a:t>
            </a:r>
            <a:r>
              <a:rPr lang="en-US" sz="1900" b="0" i="0" dirty="0" err="1">
                <a:effectLst/>
              </a:rPr>
              <a:t>Tmall</a:t>
            </a:r>
            <a:r>
              <a:rPr lang="en-US" sz="1900" b="0" i="0" dirty="0">
                <a:effectLst/>
              </a:rPr>
              <a:t> Commerce Group, Local Services Group, </a:t>
            </a:r>
            <a:r>
              <a:rPr lang="en-US" sz="1900" b="0" i="0" dirty="0" err="1">
                <a:effectLst/>
              </a:rPr>
              <a:t>Cainiao</a:t>
            </a:r>
            <a:r>
              <a:rPr lang="en-US" sz="1900" b="0" i="0" dirty="0">
                <a:effectLst/>
              </a:rPr>
              <a:t> Smart Logistics, Global Digital Commerce Group, and a Digital Media and Entertainment Group.</a:t>
            </a:r>
            <a:endParaRPr lang="en-US" sz="1900" dirty="0"/>
          </a:p>
        </p:txBody>
      </p:sp>
      <p:pic>
        <p:nvPicPr>
          <p:cNvPr id="13" name="Picture 12" descr="Reuters Graphics">
            <a:extLst>
              <a:ext uri="{FF2B5EF4-FFF2-40B4-BE49-F238E27FC236}">
                <a16:creationId xmlns:a16="http://schemas.microsoft.com/office/drawing/2014/main" id="{4961C4AA-48C8-BF47-8152-B9D72087C091}"/>
              </a:ext>
            </a:extLst>
          </p:cNvPr>
          <p:cNvPicPr>
            <a:picLocks noChangeAspect="1"/>
          </p:cNvPicPr>
          <p:nvPr/>
        </p:nvPicPr>
        <p:blipFill>
          <a:blip r:embed="rId2"/>
          <a:stretch>
            <a:fillRect/>
          </a:stretch>
        </p:blipFill>
        <p:spPr>
          <a:xfrm>
            <a:off x="6672263" y="684351"/>
            <a:ext cx="5205793" cy="3344723"/>
          </a:xfrm>
          <a:prstGeom prst="rect">
            <a:avLst/>
          </a:prstGeom>
        </p:spPr>
      </p:pic>
      <p:pic>
        <p:nvPicPr>
          <p:cNvPr id="9" name="Picture 8" descr="A number of items in a number of countries/regions&#10;&#10;Description automatically generated with medium confidence">
            <a:extLst>
              <a:ext uri="{FF2B5EF4-FFF2-40B4-BE49-F238E27FC236}">
                <a16:creationId xmlns:a16="http://schemas.microsoft.com/office/drawing/2014/main" id="{1BCA0F83-490F-1B4A-1430-547FBAAD15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63840" y="4614863"/>
            <a:ext cx="3280410" cy="1486514"/>
          </a:xfrm>
          <a:prstGeom prst="rect">
            <a:avLst/>
          </a:prstGeom>
        </p:spPr>
      </p:pic>
    </p:spTree>
    <p:extLst>
      <p:ext uri="{BB962C8B-B14F-4D97-AF65-F5344CB8AC3E}">
        <p14:creationId xmlns:p14="http://schemas.microsoft.com/office/powerpoint/2010/main" val="21847888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Picture 30">
            <a:extLst>
              <a:ext uri="{FF2B5EF4-FFF2-40B4-BE49-F238E27FC236}">
                <a16:creationId xmlns:a16="http://schemas.microsoft.com/office/drawing/2014/main" id="{40F6732A-5266-FDD0-2277-54FA86DA8905}"/>
              </a:ext>
            </a:extLst>
          </p:cNvPr>
          <p:cNvPicPr>
            <a:picLocks noChangeAspect="1"/>
          </p:cNvPicPr>
          <p:nvPr/>
        </p:nvPicPr>
        <p:blipFill rotWithShape="1">
          <a:blip r:embed="rId2">
            <a:alphaModFix amt="35000"/>
          </a:blip>
          <a:srcRect t="14863" b="867"/>
          <a:stretch/>
        </p:blipFill>
        <p:spPr>
          <a:xfrm>
            <a:off x="20" y="10"/>
            <a:ext cx="12191980" cy="6857990"/>
          </a:xfrm>
          <a:prstGeom prst="rect">
            <a:avLst/>
          </a:prstGeom>
        </p:spPr>
      </p:pic>
      <p:sp>
        <p:nvSpPr>
          <p:cNvPr id="2" name="Title 1">
            <a:extLst>
              <a:ext uri="{FF2B5EF4-FFF2-40B4-BE49-F238E27FC236}">
                <a16:creationId xmlns:a16="http://schemas.microsoft.com/office/drawing/2014/main" id="{34F05503-481B-FBFD-0111-2637E87855F0}"/>
              </a:ext>
            </a:extLst>
          </p:cNvPr>
          <p:cNvSpPr>
            <a:spLocks noGrp="1"/>
          </p:cNvSpPr>
          <p:nvPr>
            <p:ph type="title"/>
          </p:nvPr>
        </p:nvSpPr>
        <p:spPr>
          <a:xfrm>
            <a:off x="838200" y="365125"/>
            <a:ext cx="10515600" cy="1325563"/>
          </a:xfrm>
        </p:spPr>
        <p:txBody>
          <a:bodyPr>
            <a:normAutofit/>
          </a:bodyPr>
          <a:lstStyle/>
          <a:p>
            <a:pPr algn="ctr"/>
            <a:r>
              <a:rPr lang="en-GB" b="1" dirty="0">
                <a:solidFill>
                  <a:srgbClr val="FFFFFF"/>
                </a:solidFill>
                <a:latin typeface="+mn-lt"/>
                <a:cs typeface="Calibri Light"/>
              </a:rPr>
              <a:t>Conclusion</a:t>
            </a:r>
            <a:endParaRPr lang="en-GB" b="1" dirty="0">
              <a:solidFill>
                <a:srgbClr val="FFFFFF"/>
              </a:solidFill>
              <a:latin typeface="+mn-lt"/>
            </a:endParaRPr>
          </a:p>
        </p:txBody>
      </p:sp>
      <p:graphicFrame>
        <p:nvGraphicFramePr>
          <p:cNvPr id="19" name="Content Placeholder 2">
            <a:extLst>
              <a:ext uri="{FF2B5EF4-FFF2-40B4-BE49-F238E27FC236}">
                <a16:creationId xmlns:a16="http://schemas.microsoft.com/office/drawing/2014/main" id="{25509B4C-779F-EFB9-262D-778A12A9973E}"/>
              </a:ext>
            </a:extLst>
          </p:cNvPr>
          <p:cNvGraphicFramePr>
            <a:graphicFrameLocks noGrp="1"/>
          </p:cNvGraphicFramePr>
          <p:nvPr>
            <p:ph idx="1"/>
            <p:extLst>
              <p:ext uri="{D42A27DB-BD31-4B8C-83A1-F6EECF244321}">
                <p14:modId xmlns:p14="http://schemas.microsoft.com/office/powerpoint/2010/main" val="26832777"/>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81599934"/>
      </p:ext>
    </p:extLst>
  </p:cSld>
  <p:clrMapOvr>
    <a:overrideClrMapping bg1="dk1" tx1="lt1" bg2="dk2" tx2="lt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erial view of a highway near the ocean">
            <a:extLst>
              <a:ext uri="{FF2B5EF4-FFF2-40B4-BE49-F238E27FC236}">
                <a16:creationId xmlns:a16="http://schemas.microsoft.com/office/drawing/2014/main" id="{457F6F21-2521-076E-54D1-730F24FEBAE6}"/>
              </a:ext>
            </a:extLst>
          </p:cNvPr>
          <p:cNvPicPr>
            <a:picLocks noChangeAspect="1"/>
          </p:cNvPicPr>
          <p:nvPr/>
        </p:nvPicPr>
        <p:blipFill rotWithShape="1">
          <a:blip r:embed="rId2">
            <a:alphaModFix amt="50000"/>
          </a:blip>
          <a:srcRect t="7719" r="-2" b="17231"/>
          <a:stretch/>
        </p:blipFill>
        <p:spPr>
          <a:xfrm>
            <a:off x="20" y="1"/>
            <a:ext cx="12191980" cy="6857999"/>
          </a:xfrm>
          <a:prstGeom prst="rect">
            <a:avLst/>
          </a:prstGeom>
        </p:spPr>
      </p:pic>
      <p:sp>
        <p:nvSpPr>
          <p:cNvPr id="2" name="Title 1">
            <a:extLst>
              <a:ext uri="{FF2B5EF4-FFF2-40B4-BE49-F238E27FC236}">
                <a16:creationId xmlns:a16="http://schemas.microsoft.com/office/drawing/2014/main" id="{76CD13AC-6889-919C-4740-0D8B9D500F50}"/>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sz="6000" dirty="0">
                <a:solidFill>
                  <a:srgbClr val="FFFFFF"/>
                </a:solidFill>
              </a:rPr>
              <a:t>Thank You!</a:t>
            </a:r>
          </a:p>
        </p:txBody>
      </p:sp>
    </p:spTree>
    <p:extLst>
      <p:ext uri="{BB962C8B-B14F-4D97-AF65-F5344CB8AC3E}">
        <p14:creationId xmlns:p14="http://schemas.microsoft.com/office/powerpoint/2010/main" val="717673668"/>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3EAF38DC-B069-4F74-89ED-92C7579C3D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shopping cart with small shopping bags&#10;&#10;Description automatically generated">
            <a:extLst>
              <a:ext uri="{FF2B5EF4-FFF2-40B4-BE49-F238E27FC236}">
                <a16:creationId xmlns:a16="http://schemas.microsoft.com/office/drawing/2014/main" id="{B46C431B-3309-41FB-1C92-A9E4384ACA10}"/>
              </a:ext>
            </a:extLst>
          </p:cNvPr>
          <p:cNvPicPr>
            <a:picLocks noChangeAspect="1"/>
          </p:cNvPicPr>
          <p:nvPr/>
        </p:nvPicPr>
        <p:blipFill rotWithShape="1">
          <a:blip r:embed="rId2">
            <a:extLst>
              <a:ext uri="{28A0092B-C50C-407E-A947-70E740481C1C}">
                <a14:useLocalDpi xmlns:a14="http://schemas.microsoft.com/office/drawing/2010/main" val="0"/>
              </a:ext>
            </a:extLst>
          </a:blip>
          <a:srcRect l="25713" r="18601" b="-1"/>
          <a:stretch/>
        </p:blipFill>
        <p:spPr>
          <a:xfrm>
            <a:off x="4883023" y="10"/>
            <a:ext cx="7308978" cy="6857990"/>
          </a:xfrm>
          <a:custGeom>
            <a:avLst/>
            <a:gdLst/>
            <a:ahLst/>
            <a:cxnLst/>
            <a:rect l="l" t="t" r="r" b="b"/>
            <a:pathLst>
              <a:path w="7308978" h="6858000">
                <a:moveTo>
                  <a:pt x="0" y="0"/>
                </a:moveTo>
                <a:lnTo>
                  <a:pt x="7308978" y="0"/>
                </a:lnTo>
                <a:lnTo>
                  <a:pt x="7308978" y="6858000"/>
                </a:lnTo>
                <a:lnTo>
                  <a:pt x="0" y="6858000"/>
                </a:lnTo>
                <a:lnTo>
                  <a:pt x="62983" y="6788730"/>
                </a:lnTo>
                <a:cubicBezTo>
                  <a:pt x="773509" y="5928900"/>
                  <a:pt x="1212978" y="4741056"/>
                  <a:pt x="1212978" y="3429000"/>
                </a:cubicBezTo>
                <a:cubicBezTo>
                  <a:pt x="1212978" y="2116944"/>
                  <a:pt x="773509" y="929100"/>
                  <a:pt x="62983" y="69271"/>
                </a:cubicBezTo>
                <a:close/>
              </a:path>
            </a:pathLst>
          </a:custGeom>
        </p:spPr>
      </p:pic>
      <p:sp useBgFill="1">
        <p:nvSpPr>
          <p:cNvPr id="40" name="Freeform: Shape 22">
            <a:extLst>
              <a:ext uri="{FF2B5EF4-FFF2-40B4-BE49-F238E27FC236}">
                <a16:creationId xmlns:a16="http://schemas.microsoft.com/office/drawing/2014/main" id="{83549E37-C86B-4401-90BD-D8BF83859F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001" cy="6858000"/>
          </a:xfrm>
          <a:custGeom>
            <a:avLst/>
            <a:gdLst>
              <a:gd name="connsiteX0" fmla="*/ 0 w 6096001"/>
              <a:gd name="connsiteY0" fmla="*/ 0 h 6858000"/>
              <a:gd name="connsiteX1" fmla="*/ 4883023 w 6096001"/>
              <a:gd name="connsiteY1" fmla="*/ 0 h 6858000"/>
              <a:gd name="connsiteX2" fmla="*/ 4946006 w 6096001"/>
              <a:gd name="connsiteY2" fmla="*/ 69271 h 6858000"/>
              <a:gd name="connsiteX3" fmla="*/ 6096001 w 6096001"/>
              <a:gd name="connsiteY3" fmla="*/ 3429000 h 6858000"/>
              <a:gd name="connsiteX4" fmla="*/ 4946006 w 6096001"/>
              <a:gd name="connsiteY4" fmla="*/ 6788730 h 6858000"/>
              <a:gd name="connsiteX5" fmla="*/ 4883023 w 6096001"/>
              <a:gd name="connsiteY5" fmla="*/ 6858000 h 6858000"/>
              <a:gd name="connsiteX6" fmla="*/ 0 w 609600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001" h="6858000">
                <a:moveTo>
                  <a:pt x="0" y="0"/>
                </a:moveTo>
                <a:lnTo>
                  <a:pt x="4883023" y="0"/>
                </a:lnTo>
                <a:lnTo>
                  <a:pt x="4946006" y="69271"/>
                </a:lnTo>
                <a:cubicBezTo>
                  <a:pt x="5656532" y="929100"/>
                  <a:pt x="6096001" y="2116944"/>
                  <a:pt x="6096001" y="3429000"/>
                </a:cubicBezTo>
                <a:cubicBezTo>
                  <a:pt x="6096001" y="4741056"/>
                  <a:pt x="5656532" y="5928900"/>
                  <a:pt x="4946006" y="6788730"/>
                </a:cubicBezTo>
                <a:lnTo>
                  <a:pt x="4883023" y="6858000"/>
                </a:lnTo>
                <a:lnTo>
                  <a:pt x="0" y="6858000"/>
                </a:lnTo>
                <a:close/>
              </a:path>
            </a:pathLst>
          </a:custGeom>
          <a:ln w="9525">
            <a:solidFill>
              <a:srgbClr val="EFEFEF"/>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41" name="Freeform: Shape 24">
            <a:extLst>
              <a:ext uri="{FF2B5EF4-FFF2-40B4-BE49-F238E27FC236}">
                <a16:creationId xmlns:a16="http://schemas.microsoft.com/office/drawing/2014/main" id="{8A17784E-76D8-4521-A77D-0D2EBB9230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86857" cy="6858000"/>
          </a:xfrm>
          <a:custGeom>
            <a:avLst/>
            <a:gdLst>
              <a:gd name="connsiteX0" fmla="*/ 0 w 6086857"/>
              <a:gd name="connsiteY0" fmla="*/ 0 h 6858000"/>
              <a:gd name="connsiteX1" fmla="*/ 4873879 w 6086857"/>
              <a:gd name="connsiteY1" fmla="*/ 0 h 6858000"/>
              <a:gd name="connsiteX2" fmla="*/ 4936862 w 6086857"/>
              <a:gd name="connsiteY2" fmla="*/ 69271 h 6858000"/>
              <a:gd name="connsiteX3" fmla="*/ 6086857 w 6086857"/>
              <a:gd name="connsiteY3" fmla="*/ 3429000 h 6858000"/>
              <a:gd name="connsiteX4" fmla="*/ 4936862 w 6086857"/>
              <a:gd name="connsiteY4" fmla="*/ 6788730 h 6858000"/>
              <a:gd name="connsiteX5" fmla="*/ 4873879 w 6086857"/>
              <a:gd name="connsiteY5" fmla="*/ 6858000 h 6858000"/>
              <a:gd name="connsiteX6" fmla="*/ 0 w 608685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86857" h="6858000">
                <a:moveTo>
                  <a:pt x="0" y="0"/>
                </a:moveTo>
                <a:lnTo>
                  <a:pt x="4873879" y="0"/>
                </a:lnTo>
                <a:lnTo>
                  <a:pt x="4936862" y="69271"/>
                </a:lnTo>
                <a:cubicBezTo>
                  <a:pt x="5647388" y="929100"/>
                  <a:pt x="6086857" y="2116944"/>
                  <a:pt x="6086857" y="3429000"/>
                </a:cubicBezTo>
                <a:cubicBezTo>
                  <a:pt x="6086857" y="4741056"/>
                  <a:pt x="5647388" y="5928900"/>
                  <a:pt x="4936862" y="6788730"/>
                </a:cubicBezTo>
                <a:lnTo>
                  <a:pt x="4873879"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1EFF965-01EB-4520-CA90-6102263237CE}"/>
              </a:ext>
            </a:extLst>
          </p:cNvPr>
          <p:cNvSpPr>
            <a:spLocks noGrp="1"/>
          </p:cNvSpPr>
          <p:nvPr>
            <p:ph type="title"/>
          </p:nvPr>
        </p:nvSpPr>
        <p:spPr>
          <a:xfrm>
            <a:off x="374904" y="734034"/>
            <a:ext cx="4992624" cy="1043834"/>
          </a:xfrm>
        </p:spPr>
        <p:txBody>
          <a:bodyPr anchor="b">
            <a:normAutofit/>
          </a:bodyPr>
          <a:lstStyle/>
          <a:p>
            <a:r>
              <a:rPr lang="en-GB" sz="3400" b="1" dirty="0">
                <a:cs typeface="Calibri Light"/>
              </a:rPr>
              <a:t>Organization Introduction</a:t>
            </a:r>
            <a:endParaRPr lang="en-US" sz="3400" b="1" dirty="0"/>
          </a:p>
        </p:txBody>
      </p:sp>
      <p:sp>
        <p:nvSpPr>
          <p:cNvPr id="27" name="Rectangle 26">
            <a:extLst>
              <a:ext uri="{FF2B5EF4-FFF2-40B4-BE49-F238E27FC236}">
                <a16:creationId xmlns:a16="http://schemas.microsoft.com/office/drawing/2014/main" id="{7A0CBFF4-EA32-4FE2-BA6B-8F3A6E6ED1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253806"/>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9" name="Rectangle 28">
            <a:extLst>
              <a:ext uri="{FF2B5EF4-FFF2-40B4-BE49-F238E27FC236}">
                <a16:creationId xmlns:a16="http://schemas.microsoft.com/office/drawing/2014/main" id="{FC8D5885-2804-4D3C-BE31-902E4D3279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7769" y="2185062"/>
            <a:ext cx="49834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9" name="Content Placeholder 8">
            <a:extLst>
              <a:ext uri="{FF2B5EF4-FFF2-40B4-BE49-F238E27FC236}">
                <a16:creationId xmlns:a16="http://schemas.microsoft.com/office/drawing/2014/main" id="{16B3C54C-BDC3-8E37-5F56-51956A0CC231}"/>
              </a:ext>
            </a:extLst>
          </p:cNvPr>
          <p:cNvSpPr>
            <a:spLocks noGrp="1"/>
          </p:cNvSpPr>
          <p:nvPr>
            <p:ph idx="1"/>
          </p:nvPr>
        </p:nvSpPr>
        <p:spPr>
          <a:xfrm>
            <a:off x="374904" y="2185062"/>
            <a:ext cx="5046345" cy="4531047"/>
          </a:xfrm>
          <a:gradFill>
            <a:gsLst>
              <a:gs pos="0">
                <a:srgbClr val="C1B8FF"/>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anchor="t">
            <a:normAutofit/>
          </a:bodyPr>
          <a:lstStyle/>
          <a:p>
            <a:endParaRPr lang="en-GB" sz="1600" b="1" dirty="0">
              <a:ea typeface="+mn-lt"/>
              <a:cs typeface="+mn-lt"/>
            </a:endParaRPr>
          </a:p>
          <a:p>
            <a:r>
              <a:rPr lang="en-GB" sz="1600" b="1" dirty="0">
                <a:ea typeface="+mn-lt"/>
                <a:cs typeface="+mn-lt"/>
              </a:rPr>
              <a:t>Founded</a:t>
            </a:r>
            <a:r>
              <a:rPr lang="en-GB" sz="1600" dirty="0">
                <a:ea typeface="+mn-lt"/>
                <a:cs typeface="+mn-lt"/>
              </a:rPr>
              <a:t>: Established in 1999 by Jack Ma in Hangzhou, China.</a:t>
            </a:r>
            <a:endParaRPr lang="en-GB" sz="1600" dirty="0">
              <a:cs typeface="Calibri" panose="020F0502020204030204"/>
            </a:endParaRPr>
          </a:p>
          <a:p>
            <a:r>
              <a:rPr lang="en-GB" sz="1600" b="1" dirty="0">
                <a:ea typeface="+mn-lt"/>
                <a:cs typeface="+mn-lt"/>
              </a:rPr>
              <a:t>Business Model</a:t>
            </a:r>
            <a:r>
              <a:rPr lang="en-GB" sz="1600" dirty="0">
                <a:ea typeface="+mn-lt"/>
                <a:cs typeface="+mn-lt"/>
              </a:rPr>
              <a:t>: Operates a diverse range of businesses from e-commerce and retail to cloud computing, digital media, and entertainment.</a:t>
            </a:r>
            <a:endParaRPr lang="en-GB" sz="1600" dirty="0">
              <a:cs typeface="Calibri"/>
            </a:endParaRPr>
          </a:p>
          <a:p>
            <a:r>
              <a:rPr lang="en-GB" sz="1600" b="1" dirty="0">
                <a:ea typeface="+mn-lt"/>
                <a:cs typeface="+mn-lt"/>
              </a:rPr>
              <a:t>Global Reach</a:t>
            </a:r>
            <a:r>
              <a:rPr lang="en-GB" sz="1600" dirty="0">
                <a:ea typeface="+mn-lt"/>
                <a:cs typeface="+mn-lt"/>
              </a:rPr>
              <a:t>: While rooted in China, Alibaba has expanded globally, competing with the likes of Amazon and eBay.</a:t>
            </a:r>
            <a:endParaRPr lang="en-GB" sz="1600" dirty="0">
              <a:cs typeface="Calibri"/>
            </a:endParaRPr>
          </a:p>
          <a:p>
            <a:r>
              <a:rPr lang="en-GB" sz="1600" b="1" dirty="0">
                <a:ea typeface="+mn-lt"/>
                <a:cs typeface="+mn-lt"/>
              </a:rPr>
              <a:t>Innovation and Technology</a:t>
            </a:r>
            <a:r>
              <a:rPr lang="en-GB" sz="1600" dirty="0">
                <a:ea typeface="+mn-lt"/>
                <a:cs typeface="+mn-lt"/>
              </a:rPr>
              <a:t>: Invests heavily in innovation, AI, and the development of future technologies including logistics and supply chain advancements.</a:t>
            </a:r>
            <a:endParaRPr lang="en-GB" sz="1600" dirty="0">
              <a:cs typeface="Calibri"/>
            </a:endParaRPr>
          </a:p>
          <a:p>
            <a:r>
              <a:rPr lang="en-GB" sz="1600" b="1" dirty="0">
                <a:ea typeface="+mn-lt"/>
                <a:cs typeface="+mn-lt"/>
              </a:rPr>
              <a:t>Financial Services</a:t>
            </a:r>
            <a:r>
              <a:rPr lang="en-GB" sz="1600" dirty="0">
                <a:ea typeface="+mn-lt"/>
                <a:cs typeface="+mn-lt"/>
              </a:rPr>
              <a:t>: Through its affiliate Ant Group, Alibaba also offers financial services, including wealth management and insurance.</a:t>
            </a:r>
            <a:endParaRPr lang="en-GB" sz="1600" dirty="0">
              <a:cs typeface="Calibri"/>
            </a:endParaRPr>
          </a:p>
          <a:p>
            <a:endParaRPr lang="en-GB" sz="1600" dirty="0">
              <a:cs typeface="Calibri"/>
            </a:endParaRPr>
          </a:p>
          <a:p>
            <a:endParaRPr lang="en-GB" sz="1600" dirty="0">
              <a:cs typeface="Calibri"/>
            </a:endParaRPr>
          </a:p>
          <a:p>
            <a:endParaRPr lang="en-US" sz="1600" dirty="0"/>
          </a:p>
        </p:txBody>
      </p:sp>
    </p:spTree>
    <p:extLst>
      <p:ext uri="{BB962C8B-B14F-4D97-AF65-F5344CB8AC3E}">
        <p14:creationId xmlns:p14="http://schemas.microsoft.com/office/powerpoint/2010/main" val="32535623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02DB60-DC85-ADB7-0C69-85CABAED70CE}"/>
              </a:ext>
            </a:extLst>
          </p:cNvPr>
          <p:cNvSpPr>
            <a:spLocks noGrp="1"/>
          </p:cNvSpPr>
          <p:nvPr>
            <p:ph type="title"/>
          </p:nvPr>
        </p:nvSpPr>
        <p:spPr/>
        <p:txBody>
          <a:bodyPr/>
          <a:lstStyle/>
          <a:p>
            <a:pPr algn="ctr"/>
            <a:r>
              <a:rPr lang="en-US" b="1" dirty="0">
                <a:solidFill>
                  <a:schemeClr val="accent6"/>
                </a:solidFill>
                <a:latin typeface="+mn-lt"/>
              </a:rPr>
              <a:t>Alibaba’s Subsidiaries</a:t>
            </a:r>
          </a:p>
        </p:txBody>
      </p:sp>
      <p:graphicFrame>
        <p:nvGraphicFramePr>
          <p:cNvPr id="4" name="Content Placeholder 3">
            <a:extLst>
              <a:ext uri="{FF2B5EF4-FFF2-40B4-BE49-F238E27FC236}">
                <a16:creationId xmlns:a16="http://schemas.microsoft.com/office/drawing/2014/main" id="{F32387F9-3803-9CE9-68C1-45C4792755CB}"/>
              </a:ext>
            </a:extLst>
          </p:cNvPr>
          <p:cNvGraphicFramePr>
            <a:graphicFrameLocks noGrp="1"/>
          </p:cNvGraphicFramePr>
          <p:nvPr>
            <p:ph idx="1"/>
            <p:extLst>
              <p:ext uri="{D42A27DB-BD31-4B8C-83A1-F6EECF244321}">
                <p14:modId xmlns:p14="http://schemas.microsoft.com/office/powerpoint/2010/main" val="1451721734"/>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62999931"/>
      </p:ext>
    </p:extLst>
  </p:cSld>
  <p:clrMapOvr>
    <a:masterClrMapping/>
  </p:clrMapOvr>
  <p:extLst>
    <p:ext uri="{6950BFC3-D8DA-4A85-94F7-54DA5524770B}">
      <p188:commentRel xmlns:p188="http://schemas.microsoft.com/office/powerpoint/2018/8/main" r:id="rId2"/>
    </p:ext>
  </p:extLs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4" name="Rectangle 53">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A group of logos with text&#10;&#10;Description automatically generated">
            <a:extLst>
              <a:ext uri="{FF2B5EF4-FFF2-40B4-BE49-F238E27FC236}">
                <a16:creationId xmlns:a16="http://schemas.microsoft.com/office/drawing/2014/main" id="{415AA995-BA3F-6F89-1EB7-5DD1DD6292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2313" y="457200"/>
            <a:ext cx="10427373" cy="5943600"/>
          </a:xfrm>
          <a:prstGeom prst="rect">
            <a:avLst/>
          </a:prstGeom>
        </p:spPr>
      </p:pic>
    </p:spTree>
    <p:extLst>
      <p:ext uri="{BB962C8B-B14F-4D97-AF65-F5344CB8AC3E}">
        <p14:creationId xmlns:p14="http://schemas.microsoft.com/office/powerpoint/2010/main" val="30054217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1A9F7B4E-B03D-4F64-BE33-00D074458D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sketchy line">
            <a:extLst>
              <a:ext uri="{FF2B5EF4-FFF2-40B4-BE49-F238E27FC236}">
                <a16:creationId xmlns:a16="http://schemas.microsoft.com/office/drawing/2014/main" id="{7E2BE7F7-CA89-4002-ACCE-A478AEA24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4399" y="1681544"/>
            <a:ext cx="9692640" cy="18288"/>
          </a:xfrm>
          <a:custGeom>
            <a:avLst/>
            <a:gdLst>
              <a:gd name="connsiteX0" fmla="*/ 0 w 9692640"/>
              <a:gd name="connsiteY0" fmla="*/ 0 h 18288"/>
              <a:gd name="connsiteX1" fmla="*/ 401552 w 9692640"/>
              <a:gd name="connsiteY1" fmla="*/ 0 h 18288"/>
              <a:gd name="connsiteX2" fmla="*/ 996957 w 9692640"/>
              <a:gd name="connsiteY2" fmla="*/ 0 h 18288"/>
              <a:gd name="connsiteX3" fmla="*/ 1398509 w 9692640"/>
              <a:gd name="connsiteY3" fmla="*/ 0 h 18288"/>
              <a:gd name="connsiteX4" fmla="*/ 2090841 w 9692640"/>
              <a:gd name="connsiteY4" fmla="*/ 0 h 18288"/>
              <a:gd name="connsiteX5" fmla="*/ 2686246 w 9692640"/>
              <a:gd name="connsiteY5" fmla="*/ 0 h 18288"/>
              <a:gd name="connsiteX6" fmla="*/ 3475504 w 9692640"/>
              <a:gd name="connsiteY6" fmla="*/ 0 h 18288"/>
              <a:gd name="connsiteX7" fmla="*/ 4361688 w 9692640"/>
              <a:gd name="connsiteY7" fmla="*/ 0 h 18288"/>
              <a:gd name="connsiteX8" fmla="*/ 5054019 w 9692640"/>
              <a:gd name="connsiteY8" fmla="*/ 0 h 18288"/>
              <a:gd name="connsiteX9" fmla="*/ 5940204 w 9692640"/>
              <a:gd name="connsiteY9" fmla="*/ 0 h 18288"/>
              <a:gd name="connsiteX10" fmla="*/ 6632535 w 9692640"/>
              <a:gd name="connsiteY10" fmla="*/ 0 h 18288"/>
              <a:gd name="connsiteX11" fmla="*/ 7034087 w 9692640"/>
              <a:gd name="connsiteY11" fmla="*/ 0 h 18288"/>
              <a:gd name="connsiteX12" fmla="*/ 7532566 w 9692640"/>
              <a:gd name="connsiteY12" fmla="*/ 0 h 18288"/>
              <a:gd name="connsiteX13" fmla="*/ 8418750 w 9692640"/>
              <a:gd name="connsiteY13" fmla="*/ 0 h 18288"/>
              <a:gd name="connsiteX14" fmla="*/ 9692640 w 9692640"/>
              <a:gd name="connsiteY14" fmla="*/ 0 h 18288"/>
              <a:gd name="connsiteX15" fmla="*/ 9692640 w 9692640"/>
              <a:gd name="connsiteY15" fmla="*/ 18288 h 18288"/>
              <a:gd name="connsiteX16" fmla="*/ 9000309 w 9692640"/>
              <a:gd name="connsiteY16" fmla="*/ 18288 h 18288"/>
              <a:gd name="connsiteX17" fmla="*/ 8307977 w 9692640"/>
              <a:gd name="connsiteY17" fmla="*/ 18288 h 18288"/>
              <a:gd name="connsiteX18" fmla="*/ 7712572 w 9692640"/>
              <a:gd name="connsiteY18" fmla="*/ 18288 h 18288"/>
              <a:gd name="connsiteX19" fmla="*/ 7214093 w 9692640"/>
              <a:gd name="connsiteY19" fmla="*/ 18288 h 18288"/>
              <a:gd name="connsiteX20" fmla="*/ 6327909 w 9692640"/>
              <a:gd name="connsiteY20" fmla="*/ 18288 h 18288"/>
              <a:gd name="connsiteX21" fmla="*/ 5635578 w 9692640"/>
              <a:gd name="connsiteY21" fmla="*/ 18288 h 18288"/>
              <a:gd name="connsiteX22" fmla="*/ 4846320 w 9692640"/>
              <a:gd name="connsiteY22" fmla="*/ 18288 h 18288"/>
              <a:gd name="connsiteX23" fmla="*/ 4444768 w 9692640"/>
              <a:gd name="connsiteY23" fmla="*/ 18288 h 18288"/>
              <a:gd name="connsiteX24" fmla="*/ 3946289 w 9692640"/>
              <a:gd name="connsiteY24" fmla="*/ 18288 h 18288"/>
              <a:gd name="connsiteX25" fmla="*/ 3253958 w 9692640"/>
              <a:gd name="connsiteY25" fmla="*/ 18288 h 18288"/>
              <a:gd name="connsiteX26" fmla="*/ 2464700 w 9692640"/>
              <a:gd name="connsiteY26" fmla="*/ 18288 h 18288"/>
              <a:gd name="connsiteX27" fmla="*/ 2063148 w 9692640"/>
              <a:gd name="connsiteY27" fmla="*/ 18288 h 18288"/>
              <a:gd name="connsiteX28" fmla="*/ 1661595 w 9692640"/>
              <a:gd name="connsiteY28" fmla="*/ 18288 h 18288"/>
              <a:gd name="connsiteX29" fmla="*/ 969264 w 9692640"/>
              <a:gd name="connsiteY29" fmla="*/ 18288 h 18288"/>
              <a:gd name="connsiteX30" fmla="*/ 0 w 9692640"/>
              <a:gd name="connsiteY30" fmla="*/ 18288 h 18288"/>
              <a:gd name="connsiteX31" fmla="*/ 0 w 9692640"/>
              <a:gd name="connsiteY3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692640" h="18288" fill="none" extrusionOk="0">
                <a:moveTo>
                  <a:pt x="0" y="0"/>
                </a:moveTo>
                <a:cubicBezTo>
                  <a:pt x="142992" y="4732"/>
                  <a:pt x="265909" y="-3365"/>
                  <a:pt x="401552" y="0"/>
                </a:cubicBezTo>
                <a:cubicBezTo>
                  <a:pt x="537195" y="3365"/>
                  <a:pt x="738153" y="6482"/>
                  <a:pt x="996957" y="0"/>
                </a:cubicBezTo>
                <a:cubicBezTo>
                  <a:pt x="1255762" y="-6482"/>
                  <a:pt x="1280511" y="12509"/>
                  <a:pt x="1398509" y="0"/>
                </a:cubicBezTo>
                <a:cubicBezTo>
                  <a:pt x="1516507" y="-12509"/>
                  <a:pt x="1782573" y="-31523"/>
                  <a:pt x="2090841" y="0"/>
                </a:cubicBezTo>
                <a:cubicBezTo>
                  <a:pt x="2399109" y="31523"/>
                  <a:pt x="2488380" y="26286"/>
                  <a:pt x="2686246" y="0"/>
                </a:cubicBezTo>
                <a:cubicBezTo>
                  <a:pt x="2884112" y="-26286"/>
                  <a:pt x="3186024" y="-14734"/>
                  <a:pt x="3475504" y="0"/>
                </a:cubicBezTo>
                <a:cubicBezTo>
                  <a:pt x="3764984" y="14734"/>
                  <a:pt x="4053017" y="43292"/>
                  <a:pt x="4361688" y="0"/>
                </a:cubicBezTo>
                <a:cubicBezTo>
                  <a:pt x="4670359" y="-43292"/>
                  <a:pt x="4736164" y="-729"/>
                  <a:pt x="5054019" y="0"/>
                </a:cubicBezTo>
                <a:cubicBezTo>
                  <a:pt x="5371874" y="729"/>
                  <a:pt x="5543528" y="-22963"/>
                  <a:pt x="5940204" y="0"/>
                </a:cubicBezTo>
                <a:cubicBezTo>
                  <a:pt x="6336881" y="22963"/>
                  <a:pt x="6423838" y="6469"/>
                  <a:pt x="6632535" y="0"/>
                </a:cubicBezTo>
                <a:cubicBezTo>
                  <a:pt x="6841232" y="-6469"/>
                  <a:pt x="6852819" y="17036"/>
                  <a:pt x="7034087" y="0"/>
                </a:cubicBezTo>
                <a:cubicBezTo>
                  <a:pt x="7215355" y="-17036"/>
                  <a:pt x="7313136" y="11151"/>
                  <a:pt x="7532566" y="0"/>
                </a:cubicBezTo>
                <a:cubicBezTo>
                  <a:pt x="7751996" y="-11151"/>
                  <a:pt x="8015001" y="25614"/>
                  <a:pt x="8418750" y="0"/>
                </a:cubicBezTo>
                <a:cubicBezTo>
                  <a:pt x="8822499" y="-25614"/>
                  <a:pt x="9163239" y="48603"/>
                  <a:pt x="9692640" y="0"/>
                </a:cubicBezTo>
                <a:cubicBezTo>
                  <a:pt x="9691955" y="4437"/>
                  <a:pt x="9693170" y="10717"/>
                  <a:pt x="9692640" y="18288"/>
                </a:cubicBezTo>
                <a:cubicBezTo>
                  <a:pt x="9545125" y="42172"/>
                  <a:pt x="9164259" y="6706"/>
                  <a:pt x="9000309" y="18288"/>
                </a:cubicBezTo>
                <a:cubicBezTo>
                  <a:pt x="8836359" y="29870"/>
                  <a:pt x="8521035" y="-14108"/>
                  <a:pt x="8307977" y="18288"/>
                </a:cubicBezTo>
                <a:cubicBezTo>
                  <a:pt x="8094919" y="50684"/>
                  <a:pt x="7881757" y="11235"/>
                  <a:pt x="7712572" y="18288"/>
                </a:cubicBezTo>
                <a:cubicBezTo>
                  <a:pt x="7543387" y="25341"/>
                  <a:pt x="7358861" y="20625"/>
                  <a:pt x="7214093" y="18288"/>
                </a:cubicBezTo>
                <a:cubicBezTo>
                  <a:pt x="7069325" y="15951"/>
                  <a:pt x="6523705" y="52160"/>
                  <a:pt x="6327909" y="18288"/>
                </a:cubicBezTo>
                <a:cubicBezTo>
                  <a:pt x="6132113" y="-15584"/>
                  <a:pt x="5923847" y="21204"/>
                  <a:pt x="5635578" y="18288"/>
                </a:cubicBezTo>
                <a:cubicBezTo>
                  <a:pt x="5347309" y="15372"/>
                  <a:pt x="5114749" y="50642"/>
                  <a:pt x="4846320" y="18288"/>
                </a:cubicBezTo>
                <a:cubicBezTo>
                  <a:pt x="4577891" y="-14066"/>
                  <a:pt x="4576701" y="1487"/>
                  <a:pt x="4444768" y="18288"/>
                </a:cubicBezTo>
                <a:cubicBezTo>
                  <a:pt x="4312835" y="35089"/>
                  <a:pt x="4112575" y="15158"/>
                  <a:pt x="3946289" y="18288"/>
                </a:cubicBezTo>
                <a:cubicBezTo>
                  <a:pt x="3780003" y="21418"/>
                  <a:pt x="3396009" y="18797"/>
                  <a:pt x="3253958" y="18288"/>
                </a:cubicBezTo>
                <a:cubicBezTo>
                  <a:pt x="3111907" y="17779"/>
                  <a:pt x="2760272" y="57223"/>
                  <a:pt x="2464700" y="18288"/>
                </a:cubicBezTo>
                <a:cubicBezTo>
                  <a:pt x="2169128" y="-20647"/>
                  <a:pt x="2232262" y="7960"/>
                  <a:pt x="2063148" y="18288"/>
                </a:cubicBezTo>
                <a:cubicBezTo>
                  <a:pt x="1894034" y="28616"/>
                  <a:pt x="1799338" y="3019"/>
                  <a:pt x="1661595" y="18288"/>
                </a:cubicBezTo>
                <a:cubicBezTo>
                  <a:pt x="1523852" y="33557"/>
                  <a:pt x="1113928" y="-4352"/>
                  <a:pt x="969264" y="18288"/>
                </a:cubicBezTo>
                <a:cubicBezTo>
                  <a:pt x="824600" y="40928"/>
                  <a:pt x="356149" y="-3128"/>
                  <a:pt x="0" y="18288"/>
                </a:cubicBezTo>
                <a:cubicBezTo>
                  <a:pt x="-540" y="12521"/>
                  <a:pt x="894" y="7749"/>
                  <a:pt x="0" y="0"/>
                </a:cubicBezTo>
                <a:close/>
              </a:path>
              <a:path w="9692640" h="18288" stroke="0" extrusionOk="0">
                <a:moveTo>
                  <a:pt x="0" y="0"/>
                </a:moveTo>
                <a:cubicBezTo>
                  <a:pt x="162642" y="3864"/>
                  <a:pt x="346119" y="-18364"/>
                  <a:pt x="498479" y="0"/>
                </a:cubicBezTo>
                <a:cubicBezTo>
                  <a:pt x="650839" y="18364"/>
                  <a:pt x="712065" y="-9389"/>
                  <a:pt x="900031" y="0"/>
                </a:cubicBezTo>
                <a:cubicBezTo>
                  <a:pt x="1087997" y="9389"/>
                  <a:pt x="1177291" y="3685"/>
                  <a:pt x="1398509" y="0"/>
                </a:cubicBezTo>
                <a:cubicBezTo>
                  <a:pt x="1619727" y="-3685"/>
                  <a:pt x="1874008" y="-8897"/>
                  <a:pt x="2090841" y="0"/>
                </a:cubicBezTo>
                <a:cubicBezTo>
                  <a:pt x="2307674" y="8897"/>
                  <a:pt x="2573432" y="-313"/>
                  <a:pt x="2880099" y="0"/>
                </a:cubicBezTo>
                <a:cubicBezTo>
                  <a:pt x="3186766" y="313"/>
                  <a:pt x="3422577" y="10664"/>
                  <a:pt x="3766283" y="0"/>
                </a:cubicBezTo>
                <a:cubicBezTo>
                  <a:pt x="4109989" y="-10664"/>
                  <a:pt x="4342683" y="-32873"/>
                  <a:pt x="4652467" y="0"/>
                </a:cubicBezTo>
                <a:cubicBezTo>
                  <a:pt x="4962251" y="32873"/>
                  <a:pt x="5122120" y="29155"/>
                  <a:pt x="5247872" y="0"/>
                </a:cubicBezTo>
                <a:cubicBezTo>
                  <a:pt x="5373625" y="-29155"/>
                  <a:pt x="5749491" y="1706"/>
                  <a:pt x="6037130" y="0"/>
                </a:cubicBezTo>
                <a:cubicBezTo>
                  <a:pt x="6324769" y="-1706"/>
                  <a:pt x="6531407" y="1172"/>
                  <a:pt x="6729461" y="0"/>
                </a:cubicBezTo>
                <a:cubicBezTo>
                  <a:pt x="6927515" y="-1172"/>
                  <a:pt x="7096794" y="-1520"/>
                  <a:pt x="7324867" y="0"/>
                </a:cubicBezTo>
                <a:cubicBezTo>
                  <a:pt x="7552940" y="1520"/>
                  <a:pt x="7878827" y="-17110"/>
                  <a:pt x="8114124" y="0"/>
                </a:cubicBezTo>
                <a:cubicBezTo>
                  <a:pt x="8349421" y="17110"/>
                  <a:pt x="8334208" y="15114"/>
                  <a:pt x="8515677" y="0"/>
                </a:cubicBezTo>
                <a:cubicBezTo>
                  <a:pt x="8697146" y="-15114"/>
                  <a:pt x="9236164" y="22466"/>
                  <a:pt x="9692640" y="0"/>
                </a:cubicBezTo>
                <a:cubicBezTo>
                  <a:pt x="9692735" y="8251"/>
                  <a:pt x="9692514" y="12333"/>
                  <a:pt x="9692640" y="18288"/>
                </a:cubicBezTo>
                <a:cubicBezTo>
                  <a:pt x="9410102" y="47398"/>
                  <a:pt x="9172773" y="7109"/>
                  <a:pt x="9000309" y="18288"/>
                </a:cubicBezTo>
                <a:cubicBezTo>
                  <a:pt x="8827845" y="29467"/>
                  <a:pt x="8713608" y="28372"/>
                  <a:pt x="8501830" y="18288"/>
                </a:cubicBezTo>
                <a:cubicBezTo>
                  <a:pt x="8290052" y="8204"/>
                  <a:pt x="7893416" y="3561"/>
                  <a:pt x="7712572" y="18288"/>
                </a:cubicBezTo>
                <a:cubicBezTo>
                  <a:pt x="7531728" y="33015"/>
                  <a:pt x="7480716" y="17052"/>
                  <a:pt x="7311020" y="18288"/>
                </a:cubicBezTo>
                <a:cubicBezTo>
                  <a:pt x="7141324" y="19524"/>
                  <a:pt x="6962706" y="15975"/>
                  <a:pt x="6618688" y="18288"/>
                </a:cubicBezTo>
                <a:cubicBezTo>
                  <a:pt x="6274670" y="20601"/>
                  <a:pt x="6230664" y="-1692"/>
                  <a:pt x="6120210" y="18288"/>
                </a:cubicBezTo>
                <a:cubicBezTo>
                  <a:pt x="6009756" y="38268"/>
                  <a:pt x="5442516" y="28115"/>
                  <a:pt x="5234026" y="18288"/>
                </a:cubicBezTo>
                <a:cubicBezTo>
                  <a:pt x="5025536" y="8461"/>
                  <a:pt x="4953693" y="18182"/>
                  <a:pt x="4832473" y="18288"/>
                </a:cubicBezTo>
                <a:cubicBezTo>
                  <a:pt x="4711253" y="18394"/>
                  <a:pt x="4414565" y="-11251"/>
                  <a:pt x="4140142" y="18288"/>
                </a:cubicBezTo>
                <a:cubicBezTo>
                  <a:pt x="3865719" y="47827"/>
                  <a:pt x="3819081" y="16772"/>
                  <a:pt x="3738590" y="18288"/>
                </a:cubicBezTo>
                <a:cubicBezTo>
                  <a:pt x="3658099" y="19804"/>
                  <a:pt x="3427576" y="1385"/>
                  <a:pt x="3240111" y="18288"/>
                </a:cubicBezTo>
                <a:cubicBezTo>
                  <a:pt x="3052646" y="35191"/>
                  <a:pt x="2749652" y="-13914"/>
                  <a:pt x="2450853" y="18288"/>
                </a:cubicBezTo>
                <a:cubicBezTo>
                  <a:pt x="2152054" y="50490"/>
                  <a:pt x="1928331" y="61101"/>
                  <a:pt x="1564669" y="18288"/>
                </a:cubicBezTo>
                <a:cubicBezTo>
                  <a:pt x="1201007" y="-24525"/>
                  <a:pt x="1217828" y="-275"/>
                  <a:pt x="1066190" y="18288"/>
                </a:cubicBezTo>
                <a:cubicBezTo>
                  <a:pt x="914552" y="36851"/>
                  <a:pt x="418290" y="-14785"/>
                  <a:pt x="0" y="18288"/>
                </a:cubicBezTo>
                <a:cubicBezTo>
                  <a:pt x="641" y="14236"/>
                  <a:pt x="889" y="7550"/>
                  <a:pt x="0" y="0"/>
                </a:cubicBezTo>
                <a:close/>
              </a:path>
            </a:pathLst>
          </a:custGeom>
          <a:solidFill>
            <a:srgbClr val="FFFFFF">
              <a:alpha val="75000"/>
            </a:srgbClr>
          </a:solidFill>
          <a:ln w="44450" cap="rnd">
            <a:solidFill>
              <a:schemeClr val="bg1">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Content Placeholder 3">
            <a:extLst>
              <a:ext uri="{FF2B5EF4-FFF2-40B4-BE49-F238E27FC236}">
                <a16:creationId xmlns:a16="http://schemas.microsoft.com/office/drawing/2014/main" id="{591F2229-4D5A-4413-B91A-172E9354C25B}"/>
              </a:ext>
            </a:extLst>
          </p:cNvPr>
          <p:cNvGraphicFramePr>
            <a:graphicFrameLocks noGrp="1"/>
          </p:cNvGraphicFramePr>
          <p:nvPr>
            <p:ph idx="1"/>
            <p:extLst>
              <p:ext uri="{D42A27DB-BD31-4B8C-83A1-F6EECF244321}">
                <p14:modId xmlns:p14="http://schemas.microsoft.com/office/powerpoint/2010/main" val="3655922529"/>
              </p:ext>
            </p:extLst>
          </p:nvPr>
        </p:nvGraphicFramePr>
        <p:xfrm>
          <a:off x="838200" y="649357"/>
          <a:ext cx="10515600" cy="55319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717153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D38DDD81-66E6-6DE1-D56B-869FD70AE147}"/>
              </a:ext>
            </a:extLst>
          </p:cNvPr>
          <p:cNvPicPr>
            <a:picLocks noChangeAspect="1"/>
          </p:cNvPicPr>
          <p:nvPr/>
        </p:nvPicPr>
        <p:blipFill rotWithShape="1">
          <a:blip r:embed="rId2">
            <a:alphaModFix amt="35000"/>
          </a:blip>
          <a:srcRect b="15730"/>
          <a:stretch/>
        </p:blipFill>
        <p:spPr>
          <a:xfrm>
            <a:off x="20" y="10"/>
            <a:ext cx="12191980" cy="6857990"/>
          </a:xfrm>
          <a:prstGeom prst="rect">
            <a:avLst/>
          </a:prstGeom>
        </p:spPr>
      </p:pic>
      <p:sp>
        <p:nvSpPr>
          <p:cNvPr id="2" name="Title 1">
            <a:extLst>
              <a:ext uri="{FF2B5EF4-FFF2-40B4-BE49-F238E27FC236}">
                <a16:creationId xmlns:a16="http://schemas.microsoft.com/office/drawing/2014/main" id="{41AB1D92-D0F5-3338-EB53-2844D5CE3658}"/>
              </a:ext>
            </a:extLst>
          </p:cNvPr>
          <p:cNvSpPr>
            <a:spLocks noGrp="1"/>
          </p:cNvSpPr>
          <p:nvPr>
            <p:ph type="title"/>
          </p:nvPr>
        </p:nvSpPr>
        <p:spPr>
          <a:xfrm>
            <a:off x="123825" y="-4206"/>
            <a:ext cx="10515600" cy="1325563"/>
          </a:xfrm>
        </p:spPr>
        <p:txBody>
          <a:bodyPr vert="horz" lIns="91440" tIns="45720" rIns="91440" bIns="45720" rtlCol="0" anchor="ctr">
            <a:normAutofit/>
          </a:bodyPr>
          <a:lstStyle/>
          <a:p>
            <a:r>
              <a:rPr lang="en-US" b="1" dirty="0">
                <a:solidFill>
                  <a:srgbClr val="FFFFFF"/>
                </a:solidFill>
                <a:latin typeface="+mn-lt"/>
              </a:rPr>
              <a:t>Business problem</a:t>
            </a:r>
          </a:p>
        </p:txBody>
      </p:sp>
      <p:sp>
        <p:nvSpPr>
          <p:cNvPr id="4" name="TextBox 3">
            <a:extLst>
              <a:ext uri="{FF2B5EF4-FFF2-40B4-BE49-F238E27FC236}">
                <a16:creationId xmlns:a16="http://schemas.microsoft.com/office/drawing/2014/main" id="{966CA088-8081-9434-FC13-731C745006C6}"/>
              </a:ext>
            </a:extLst>
          </p:cNvPr>
          <p:cNvSpPr txBox="1"/>
          <p:nvPr/>
        </p:nvSpPr>
        <p:spPr>
          <a:xfrm>
            <a:off x="3226676" y="1046282"/>
            <a:ext cx="5770179" cy="646331"/>
          </a:xfrm>
          <a:prstGeom prst="rect">
            <a:avLst/>
          </a:prstGeom>
          <a:noFill/>
          <a:ln>
            <a:solidFill>
              <a:schemeClr val="tx1"/>
            </a:solidFill>
          </a:ln>
        </p:spPr>
        <p:txBody>
          <a:bodyPr wrap="square" rtlCol="0">
            <a:spAutoFit/>
          </a:bodyPr>
          <a:lstStyle/>
          <a:p>
            <a:pPr>
              <a:spcAft>
                <a:spcPts val="600"/>
              </a:spcAft>
            </a:pPr>
            <a:r>
              <a:rPr lang="en-US" sz="3600" b="1" dirty="0"/>
              <a:t>  Supply Chain Management </a:t>
            </a:r>
          </a:p>
        </p:txBody>
      </p:sp>
      <p:sp>
        <p:nvSpPr>
          <p:cNvPr id="10" name="TextBox 9">
            <a:extLst>
              <a:ext uri="{FF2B5EF4-FFF2-40B4-BE49-F238E27FC236}">
                <a16:creationId xmlns:a16="http://schemas.microsoft.com/office/drawing/2014/main" id="{0865663E-446D-E28A-3B8C-081839707FAF}"/>
              </a:ext>
            </a:extLst>
          </p:cNvPr>
          <p:cNvSpPr txBox="1"/>
          <p:nvPr/>
        </p:nvSpPr>
        <p:spPr>
          <a:xfrm>
            <a:off x="4286250" y="500063"/>
            <a:ext cx="184731" cy="369332"/>
          </a:xfrm>
          <a:prstGeom prst="rect">
            <a:avLst/>
          </a:prstGeom>
          <a:noFill/>
        </p:spPr>
        <p:txBody>
          <a:bodyPr wrap="none" rtlCol="0">
            <a:spAutoFit/>
          </a:bodyPr>
          <a:lstStyle/>
          <a:p>
            <a:endParaRPr lang="en-US"/>
          </a:p>
        </p:txBody>
      </p:sp>
      <p:graphicFrame>
        <p:nvGraphicFramePr>
          <p:cNvPr id="7" name="Content Placeholder 2">
            <a:extLst>
              <a:ext uri="{FF2B5EF4-FFF2-40B4-BE49-F238E27FC236}">
                <a16:creationId xmlns:a16="http://schemas.microsoft.com/office/drawing/2014/main" id="{2A28FA8D-45D2-19F5-C126-E4C2EE6C6144}"/>
              </a:ext>
            </a:extLst>
          </p:cNvPr>
          <p:cNvGraphicFramePr>
            <a:graphicFrameLocks noGrp="1"/>
          </p:cNvGraphicFramePr>
          <p:nvPr>
            <p:ph idx="1"/>
            <p:extLst>
              <p:ext uri="{D42A27DB-BD31-4B8C-83A1-F6EECF244321}">
                <p14:modId xmlns:p14="http://schemas.microsoft.com/office/powerpoint/2010/main" val="400578478"/>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87008635"/>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3BD99DE9-F111-7240-357D-B81826929656}"/>
              </a:ext>
            </a:extLst>
          </p:cNvPr>
          <p:cNvPicPr>
            <a:picLocks noChangeAspect="1"/>
          </p:cNvPicPr>
          <p:nvPr/>
        </p:nvPicPr>
        <p:blipFill rotWithShape="1">
          <a:blip r:embed="rId2">
            <a:alphaModFix amt="35000"/>
          </a:blip>
          <a:srcRect t="15605" r="-2" b="-2"/>
          <a:stretch/>
        </p:blipFill>
        <p:spPr>
          <a:xfrm>
            <a:off x="20" y="10"/>
            <a:ext cx="12191980" cy="6857990"/>
          </a:xfrm>
          <a:prstGeom prst="rect">
            <a:avLst/>
          </a:prstGeom>
        </p:spPr>
      </p:pic>
      <p:graphicFrame>
        <p:nvGraphicFramePr>
          <p:cNvPr id="5" name="Content Placeholder 2">
            <a:extLst>
              <a:ext uri="{FF2B5EF4-FFF2-40B4-BE49-F238E27FC236}">
                <a16:creationId xmlns:a16="http://schemas.microsoft.com/office/drawing/2014/main" id="{206A83E4-39E3-2746-AB5F-75D2F29FE548}"/>
              </a:ext>
            </a:extLst>
          </p:cNvPr>
          <p:cNvGraphicFramePr>
            <a:graphicFrameLocks noGrp="1"/>
          </p:cNvGraphicFramePr>
          <p:nvPr>
            <p:ph idx="1"/>
            <p:extLst>
              <p:ext uri="{D42A27DB-BD31-4B8C-83A1-F6EECF244321}">
                <p14:modId xmlns:p14="http://schemas.microsoft.com/office/powerpoint/2010/main" val="591720031"/>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itle 3">
            <a:extLst>
              <a:ext uri="{FF2B5EF4-FFF2-40B4-BE49-F238E27FC236}">
                <a16:creationId xmlns:a16="http://schemas.microsoft.com/office/drawing/2014/main" id="{B2E8C5B5-F69D-EF89-2913-17735B15D8FC}"/>
              </a:ext>
            </a:extLst>
          </p:cNvPr>
          <p:cNvSpPr>
            <a:spLocks noGrp="1"/>
          </p:cNvSpPr>
          <p:nvPr>
            <p:ph type="title"/>
          </p:nvPr>
        </p:nvSpPr>
        <p:spPr/>
        <p:txBody>
          <a:bodyPr>
            <a:normAutofit/>
          </a:bodyPr>
          <a:lstStyle/>
          <a:p>
            <a:pPr algn="ctr"/>
            <a:r>
              <a:rPr lang="en-US" sz="3600" b="1" dirty="0">
                <a:latin typeface="+mn-lt"/>
              </a:rPr>
              <a:t>Customer Service</a:t>
            </a:r>
          </a:p>
        </p:txBody>
      </p:sp>
      <p:sp>
        <p:nvSpPr>
          <p:cNvPr id="6" name="TextBox 5">
            <a:extLst>
              <a:ext uri="{FF2B5EF4-FFF2-40B4-BE49-F238E27FC236}">
                <a16:creationId xmlns:a16="http://schemas.microsoft.com/office/drawing/2014/main" id="{B239AD9A-D558-E599-C4C0-8AA4865C16D3}"/>
              </a:ext>
            </a:extLst>
          </p:cNvPr>
          <p:cNvSpPr txBox="1"/>
          <p:nvPr/>
        </p:nvSpPr>
        <p:spPr>
          <a:xfrm>
            <a:off x="2459421" y="4520516"/>
            <a:ext cx="2879835" cy="1996966"/>
          </a:xfrm>
          <a:prstGeom prst="rect">
            <a:avLst/>
          </a:prstGeom>
          <a:noFill/>
        </p:spPr>
        <p:txBody>
          <a:bodyPr wrap="square" rtlCol="0">
            <a:spAutoFit/>
          </a:bodyPr>
          <a:lstStyle/>
          <a:p>
            <a:endParaRPr lang="en-US" dirty="0"/>
          </a:p>
        </p:txBody>
      </p:sp>
    </p:spTree>
    <p:extLst>
      <p:ext uri="{BB962C8B-B14F-4D97-AF65-F5344CB8AC3E}">
        <p14:creationId xmlns:p14="http://schemas.microsoft.com/office/powerpoint/2010/main" val="2346812950"/>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B34F5AD2-EDBD-4BBD-A55C-EAFFD0C709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1191" y="0"/>
            <a:ext cx="6100799" cy="68580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C3896A03-3945-419A-B66B-4EE266EDD1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0"/>
            <a:ext cx="6099048" cy="685800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1F9FA10-F55A-988E-6C0C-9BF6036EA2C7}"/>
              </a:ext>
            </a:extLst>
          </p:cNvPr>
          <p:cNvSpPr>
            <a:spLocks noGrp="1"/>
          </p:cNvSpPr>
          <p:nvPr>
            <p:ph type="title"/>
          </p:nvPr>
        </p:nvSpPr>
        <p:spPr>
          <a:xfrm>
            <a:off x="1092755" y="593458"/>
            <a:ext cx="4986299" cy="1448388"/>
          </a:xfrm>
        </p:spPr>
        <p:txBody>
          <a:bodyPr vert="horz" lIns="91440" tIns="45720" rIns="91440" bIns="45720" rtlCol="0" anchor="t">
            <a:normAutofit/>
          </a:bodyPr>
          <a:lstStyle/>
          <a:p>
            <a:r>
              <a:rPr lang="en-US" dirty="0">
                <a:solidFill>
                  <a:schemeClr val="bg1"/>
                </a:solidFill>
              </a:rPr>
              <a:t>Market </a:t>
            </a:r>
            <a:br>
              <a:rPr lang="en-US" dirty="0">
                <a:solidFill>
                  <a:schemeClr val="bg1"/>
                </a:solidFill>
              </a:rPr>
            </a:br>
            <a:r>
              <a:rPr lang="en-US" dirty="0">
                <a:solidFill>
                  <a:schemeClr val="bg1"/>
                </a:solidFill>
              </a:rPr>
              <a:t>breakdown</a:t>
            </a:r>
          </a:p>
        </p:txBody>
      </p:sp>
      <p:sp>
        <p:nvSpPr>
          <p:cNvPr id="25" name="Content Placeholder 7">
            <a:extLst>
              <a:ext uri="{FF2B5EF4-FFF2-40B4-BE49-F238E27FC236}">
                <a16:creationId xmlns:a16="http://schemas.microsoft.com/office/drawing/2014/main" id="{7FEE719E-5258-2243-C7E4-AA2A3AEE2589}"/>
              </a:ext>
            </a:extLst>
          </p:cNvPr>
          <p:cNvSpPr>
            <a:spLocks noGrp="1"/>
          </p:cNvSpPr>
          <p:nvPr>
            <p:ph idx="1"/>
          </p:nvPr>
        </p:nvSpPr>
        <p:spPr>
          <a:xfrm>
            <a:off x="6746211" y="637763"/>
            <a:ext cx="4998113" cy="1466408"/>
          </a:xfrm>
        </p:spPr>
        <p:txBody>
          <a:bodyPr vert="horz" lIns="91440" tIns="45720" rIns="91440" bIns="45720" rtlCol="0" anchor="t">
            <a:normAutofit/>
          </a:bodyPr>
          <a:lstStyle/>
          <a:p>
            <a:pPr marL="0" indent="0">
              <a:buNone/>
            </a:pPr>
            <a:r>
              <a:rPr lang="en-US" sz="3200" dirty="0"/>
              <a:t>Alibaba lost 28 Billion USD in 3 months due to service outage.</a:t>
            </a:r>
          </a:p>
        </p:txBody>
      </p:sp>
      <p:sp>
        <p:nvSpPr>
          <p:cNvPr id="46" name="Rectangle 45">
            <a:extLst>
              <a:ext uri="{FF2B5EF4-FFF2-40B4-BE49-F238E27FC236}">
                <a16:creationId xmlns:a16="http://schemas.microsoft.com/office/drawing/2014/main" id="{6832F003-FCA6-4CFB-A2EA-308F3AA257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46212" y="434985"/>
            <a:ext cx="457200" cy="457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0887EC9D-895B-4858-CE8F-33B01A7A08B8}"/>
              </a:ext>
              <a:ext uri="{C183D7F6-B498-43B3-948B-1728B52AA6E4}">
                <adec:decorative xmlns:adec="http://schemas.microsoft.com/office/drawing/2017/decorative" val="1"/>
              </a:ext>
            </a:extLst>
          </p:cNvPr>
          <p:cNvPicPr>
            <a:picLocks noChangeAspect="1"/>
          </p:cNvPicPr>
          <p:nvPr/>
        </p:nvPicPr>
        <p:blipFill rotWithShape="1">
          <a:blip r:embed="rId2"/>
          <a:srcRect t="10065" r="-2" b="10063"/>
          <a:stretch/>
        </p:blipFill>
        <p:spPr>
          <a:xfrm>
            <a:off x="1155559" y="2265037"/>
            <a:ext cx="9889790" cy="3949494"/>
          </a:xfrm>
          <a:prstGeom prst="rect">
            <a:avLst/>
          </a:prstGeom>
        </p:spPr>
      </p:pic>
    </p:spTree>
    <p:extLst>
      <p:ext uri="{BB962C8B-B14F-4D97-AF65-F5344CB8AC3E}">
        <p14:creationId xmlns:p14="http://schemas.microsoft.com/office/powerpoint/2010/main" val="4051957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3" name="Rectangle 62">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0" name="Picture 49" descr="Graph">
            <a:extLst>
              <a:ext uri="{FF2B5EF4-FFF2-40B4-BE49-F238E27FC236}">
                <a16:creationId xmlns:a16="http://schemas.microsoft.com/office/drawing/2014/main" id="{75431A04-83E0-5763-78DC-74789365F246}"/>
              </a:ext>
            </a:extLst>
          </p:cNvPr>
          <p:cNvPicPr>
            <a:picLocks noChangeAspect="1"/>
          </p:cNvPicPr>
          <p:nvPr/>
        </p:nvPicPr>
        <p:blipFill rotWithShape="1">
          <a:blip r:embed="rId2">
            <a:alphaModFix amt="35000"/>
          </a:blip>
          <a:srcRect t="3806" b="6194"/>
          <a:stretch/>
        </p:blipFill>
        <p:spPr>
          <a:xfrm>
            <a:off x="20" y="10"/>
            <a:ext cx="12191980" cy="6857990"/>
          </a:xfrm>
          <a:prstGeom prst="rect">
            <a:avLst/>
          </a:prstGeom>
        </p:spPr>
      </p:pic>
      <p:sp>
        <p:nvSpPr>
          <p:cNvPr id="2" name="Title 1">
            <a:extLst>
              <a:ext uri="{FF2B5EF4-FFF2-40B4-BE49-F238E27FC236}">
                <a16:creationId xmlns:a16="http://schemas.microsoft.com/office/drawing/2014/main" id="{FE0B261E-0C49-FBF0-773B-E89D1A6E3132}"/>
              </a:ext>
            </a:extLst>
          </p:cNvPr>
          <p:cNvSpPr>
            <a:spLocks noGrp="1"/>
          </p:cNvSpPr>
          <p:nvPr>
            <p:ph type="title"/>
          </p:nvPr>
        </p:nvSpPr>
        <p:spPr>
          <a:xfrm>
            <a:off x="109538" y="105102"/>
            <a:ext cx="6522490" cy="927449"/>
          </a:xfrm>
        </p:spPr>
        <p:txBody>
          <a:bodyPr>
            <a:normAutofit/>
          </a:bodyPr>
          <a:lstStyle/>
          <a:p>
            <a:r>
              <a:rPr lang="en-GB" b="1" dirty="0">
                <a:solidFill>
                  <a:srgbClr val="FFFFFF"/>
                </a:solidFill>
                <a:latin typeface="+mn-lt"/>
                <a:cs typeface="Calibri Light"/>
              </a:rPr>
              <a:t>Proposed IS/IT Solutions</a:t>
            </a:r>
            <a:endParaRPr lang="en-GB" b="1" dirty="0">
              <a:solidFill>
                <a:srgbClr val="FFFFFF"/>
              </a:solidFill>
              <a:latin typeface="+mn-lt"/>
            </a:endParaRPr>
          </a:p>
        </p:txBody>
      </p:sp>
      <p:sp>
        <p:nvSpPr>
          <p:cNvPr id="6" name="Content Placeholder 5">
            <a:extLst>
              <a:ext uri="{FF2B5EF4-FFF2-40B4-BE49-F238E27FC236}">
                <a16:creationId xmlns:a16="http://schemas.microsoft.com/office/drawing/2014/main" id="{4B41DD9E-D645-6329-4B12-F2F0543E1C53}"/>
              </a:ext>
            </a:extLst>
          </p:cNvPr>
          <p:cNvSpPr>
            <a:spLocks noGrp="1"/>
          </p:cNvSpPr>
          <p:nvPr>
            <p:ph idx="1"/>
          </p:nvPr>
        </p:nvSpPr>
        <p:spPr>
          <a:xfrm>
            <a:off x="109538" y="979941"/>
            <a:ext cx="11777662" cy="5306558"/>
          </a:xfrm>
        </p:spPr>
        <p:txBody>
          <a:bodyPr vert="horz" lIns="91440" tIns="45720" rIns="91440" bIns="45720" rtlCol="0">
            <a:normAutofit/>
          </a:bodyPr>
          <a:lstStyle/>
          <a:p>
            <a:pPr marL="0" indent="0">
              <a:buNone/>
            </a:pPr>
            <a:r>
              <a:rPr lang="en-US" sz="2400" b="1" dirty="0">
                <a:effectLst/>
                <a:latin typeface="Times New Roman" panose="02020603050405020304" pitchFamily="18" charset="0"/>
                <a:ea typeface="Times New Roman" panose="02020603050405020304" pitchFamily="18" charset="0"/>
              </a:rPr>
              <a:t>		                </a:t>
            </a:r>
            <a:r>
              <a:rPr lang="en-US" sz="2400" b="1" u="sng" dirty="0">
                <a:effectLst/>
                <a:latin typeface="Times New Roman" panose="02020603050405020304" pitchFamily="18" charset="0"/>
                <a:ea typeface="Times New Roman" panose="02020603050405020304" pitchFamily="18" charset="0"/>
              </a:rPr>
              <a:t>Supply Chain Visibility and Management </a:t>
            </a:r>
          </a:p>
          <a:p>
            <a:endParaRPr lang="en-US" sz="2400" b="1" dirty="0">
              <a:latin typeface="Times New Roman" panose="02020603050405020304" pitchFamily="18" charset="0"/>
              <a:cs typeface="Calibri" panose="020F0502020204030204"/>
            </a:endParaRPr>
          </a:p>
          <a:p>
            <a:endParaRPr lang="en-US" sz="2400" b="1" dirty="0">
              <a:latin typeface="Times New Roman" panose="02020603050405020304" pitchFamily="18" charset="0"/>
              <a:cs typeface="Calibri" panose="020F0502020204030204"/>
            </a:endParaRPr>
          </a:p>
          <a:p>
            <a:pPr marL="0" indent="0">
              <a:buNone/>
            </a:pPr>
            <a:endParaRPr lang="en-GB" sz="2400" b="1" dirty="0">
              <a:cs typeface="Calibri" panose="020F0502020204030204"/>
            </a:endParaRPr>
          </a:p>
        </p:txBody>
      </p:sp>
      <p:pic>
        <p:nvPicPr>
          <p:cNvPr id="12" name="Picture 11" descr="A blue hexagon with white text&#10;&#10;Description automatically generated">
            <a:extLst>
              <a:ext uri="{FF2B5EF4-FFF2-40B4-BE49-F238E27FC236}">
                <a16:creationId xmlns:a16="http://schemas.microsoft.com/office/drawing/2014/main" id="{953E256A-09D7-1CFD-CA8D-1212024F05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9144" y="1907390"/>
            <a:ext cx="2251503" cy="1257291"/>
          </a:xfrm>
          <a:prstGeom prst="rect">
            <a:avLst/>
          </a:prstGeom>
        </p:spPr>
      </p:pic>
      <p:sp>
        <p:nvSpPr>
          <p:cNvPr id="13" name="TextBox 12">
            <a:extLst>
              <a:ext uri="{FF2B5EF4-FFF2-40B4-BE49-F238E27FC236}">
                <a16:creationId xmlns:a16="http://schemas.microsoft.com/office/drawing/2014/main" id="{A9AD52C8-2C77-58A3-939E-6465494A3425}"/>
              </a:ext>
            </a:extLst>
          </p:cNvPr>
          <p:cNvSpPr txBox="1"/>
          <p:nvPr/>
        </p:nvSpPr>
        <p:spPr>
          <a:xfrm>
            <a:off x="334360" y="3321914"/>
            <a:ext cx="2577003" cy="3139321"/>
          </a:xfrm>
          <a:prstGeom prst="rect">
            <a:avLst/>
          </a:prstGeom>
          <a:noFill/>
        </p:spPr>
        <p:txBody>
          <a:bodyPr wrap="square" rtlCol="0">
            <a:spAutoFit/>
          </a:bodyPr>
          <a:lstStyle/>
          <a:p>
            <a:r>
              <a:rPr lang="en-US" sz="1800" b="1" dirty="0">
                <a:effectLst/>
                <a:ea typeface="Times New Roman" panose="02020603050405020304" pitchFamily="18" charset="0"/>
                <a:cs typeface="Arial" panose="020B0604020202020204" pitchFamily="34" charset="0"/>
              </a:rPr>
              <a:t>Real-time Tracking and Monitoring: </a:t>
            </a:r>
          </a:p>
          <a:p>
            <a:endParaRPr lang="en-US" b="1" dirty="0">
              <a:ea typeface="Times New Roman" panose="02020603050405020304" pitchFamily="18" charset="0"/>
              <a:cs typeface="Arial" panose="020B0604020202020204" pitchFamily="34" charset="0"/>
            </a:endParaRPr>
          </a:p>
          <a:p>
            <a:r>
              <a:rPr lang="en-US" sz="1800" dirty="0">
                <a:effectLst/>
                <a:ea typeface="Times New Roman" panose="02020603050405020304" pitchFamily="18" charset="0"/>
                <a:cs typeface="Arial" panose="020B0604020202020204" pitchFamily="34" charset="0"/>
              </a:rPr>
              <a:t>IoT sensors can be integrated into products, packaging, and transportation vehicles to provide real-time tracking and monitoring of the entire supply chain. </a:t>
            </a:r>
            <a:endParaRPr lang="en-US" dirty="0"/>
          </a:p>
        </p:txBody>
      </p:sp>
      <p:pic>
        <p:nvPicPr>
          <p:cNvPr id="15" name="Picture 14" descr="A white graph with a arrow pointing up&#10;&#10;Description automatically generated">
            <a:extLst>
              <a:ext uri="{FF2B5EF4-FFF2-40B4-BE49-F238E27FC236}">
                <a16:creationId xmlns:a16="http://schemas.microsoft.com/office/drawing/2014/main" id="{8C73E17A-64EA-2323-6266-42EB00A886A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09360" y="1907389"/>
            <a:ext cx="2669627" cy="1257291"/>
          </a:xfrm>
          <a:prstGeom prst="rect">
            <a:avLst/>
          </a:prstGeom>
        </p:spPr>
      </p:pic>
      <p:sp>
        <p:nvSpPr>
          <p:cNvPr id="16" name="TextBox 15">
            <a:extLst>
              <a:ext uri="{FF2B5EF4-FFF2-40B4-BE49-F238E27FC236}">
                <a16:creationId xmlns:a16="http://schemas.microsoft.com/office/drawing/2014/main" id="{E64A79A7-9D6C-EF41-E39D-7A215076B88F}"/>
              </a:ext>
            </a:extLst>
          </p:cNvPr>
          <p:cNvSpPr txBox="1"/>
          <p:nvPr/>
        </p:nvSpPr>
        <p:spPr>
          <a:xfrm>
            <a:off x="4471166" y="3429000"/>
            <a:ext cx="3172647" cy="2862322"/>
          </a:xfrm>
          <a:prstGeom prst="rect">
            <a:avLst/>
          </a:prstGeom>
          <a:noFill/>
        </p:spPr>
        <p:txBody>
          <a:bodyPr wrap="square" rtlCol="0">
            <a:spAutoFit/>
          </a:bodyPr>
          <a:lstStyle/>
          <a:p>
            <a:r>
              <a:rPr lang="en-US" sz="1800" b="1" dirty="0">
                <a:effectLst/>
                <a:ea typeface="Times New Roman" panose="02020603050405020304" pitchFamily="18" charset="0"/>
                <a:cs typeface="Arial" panose="020B0604020202020204" pitchFamily="34" charset="0"/>
              </a:rPr>
              <a:t>Predictive Analytics</a:t>
            </a:r>
            <a:r>
              <a:rPr lang="en-US" sz="1800" dirty="0">
                <a:effectLst/>
                <a:ea typeface="Times New Roman" panose="02020603050405020304" pitchFamily="18" charset="0"/>
                <a:cs typeface="Arial" panose="020B0604020202020204" pitchFamily="34" charset="0"/>
              </a:rPr>
              <a:t>: </a:t>
            </a:r>
          </a:p>
          <a:p>
            <a:endParaRPr lang="en-US" dirty="0">
              <a:ea typeface="Times New Roman" panose="02020603050405020304" pitchFamily="18" charset="0"/>
              <a:cs typeface="Arial" panose="020B0604020202020204" pitchFamily="34" charset="0"/>
            </a:endParaRPr>
          </a:p>
          <a:p>
            <a:r>
              <a:rPr lang="en-US" sz="1800" dirty="0">
                <a:effectLst/>
                <a:ea typeface="Times New Roman" panose="02020603050405020304" pitchFamily="18" charset="0"/>
                <a:cs typeface="Arial" panose="020B0604020202020204" pitchFamily="34" charset="0"/>
              </a:rPr>
              <a:t>By leveraging data collected through IoT devices, Alibaba can implement advanced analytics and machine learning algorithms to predict potential disruptions, optimize routes, and proactively address issues before they escalate. </a:t>
            </a:r>
            <a:endParaRPr lang="en-US" dirty="0"/>
          </a:p>
        </p:txBody>
      </p:sp>
      <p:pic>
        <p:nvPicPr>
          <p:cNvPr id="18" name="Picture 17" descr="A group of people in a warehouse&#10;&#10;Description automatically generated">
            <a:extLst>
              <a:ext uri="{FF2B5EF4-FFF2-40B4-BE49-F238E27FC236}">
                <a16:creationId xmlns:a16="http://schemas.microsoft.com/office/drawing/2014/main" id="{1A19B31B-E9AF-C5F5-CB49-F1F799B94CF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60892" y="1907389"/>
            <a:ext cx="2669627" cy="1351699"/>
          </a:xfrm>
          <a:prstGeom prst="rect">
            <a:avLst/>
          </a:prstGeom>
        </p:spPr>
      </p:pic>
      <p:sp>
        <p:nvSpPr>
          <p:cNvPr id="20" name="TextBox 19">
            <a:extLst>
              <a:ext uri="{FF2B5EF4-FFF2-40B4-BE49-F238E27FC236}">
                <a16:creationId xmlns:a16="http://schemas.microsoft.com/office/drawing/2014/main" id="{0F1B28B0-3916-139A-9524-611E105B1572}"/>
              </a:ext>
            </a:extLst>
          </p:cNvPr>
          <p:cNvSpPr txBox="1"/>
          <p:nvPr/>
        </p:nvSpPr>
        <p:spPr>
          <a:xfrm>
            <a:off x="8894792" y="3525262"/>
            <a:ext cx="2801826" cy="2308324"/>
          </a:xfrm>
          <a:prstGeom prst="rect">
            <a:avLst/>
          </a:prstGeom>
          <a:noFill/>
        </p:spPr>
        <p:txBody>
          <a:bodyPr wrap="square" rtlCol="0">
            <a:spAutoFit/>
          </a:bodyPr>
          <a:lstStyle/>
          <a:p>
            <a:r>
              <a:rPr lang="en-US" sz="1800" b="1" dirty="0">
                <a:latin typeface="Times New Roman" panose="02020603050405020304" pitchFamily="18" charset="0"/>
                <a:ea typeface="Times New Roman" panose="02020603050405020304" pitchFamily="18" charset="0"/>
                <a:cs typeface="Arial" panose="020B0604020202020204" pitchFamily="34" charset="0"/>
              </a:rPr>
              <a:t>I</a:t>
            </a:r>
            <a:r>
              <a:rPr lang="en-US" sz="1800" b="1" dirty="0">
                <a:effectLst/>
                <a:latin typeface="Times New Roman" panose="02020603050405020304" pitchFamily="18" charset="0"/>
                <a:ea typeface="Times New Roman" panose="02020603050405020304" pitchFamily="18" charset="0"/>
                <a:cs typeface="Arial" panose="020B0604020202020204" pitchFamily="34" charset="0"/>
              </a:rPr>
              <a:t>nventory and Warehouse Management: </a:t>
            </a:r>
          </a:p>
          <a:p>
            <a:endParaRPr lang="en-US" b="1" dirty="0">
              <a:latin typeface="Times New Roman" panose="02020603050405020304" pitchFamily="18" charset="0"/>
              <a:ea typeface="Times New Roman" panose="02020603050405020304" pitchFamily="18" charset="0"/>
              <a:cs typeface="Arial" panose="020B0604020202020204" pitchFamily="34" charset="0"/>
            </a:endParaRPr>
          </a:p>
          <a:p>
            <a:r>
              <a:rPr lang="en-US" sz="1800" dirty="0">
                <a:effectLst/>
                <a:latin typeface="Times New Roman" panose="02020603050405020304" pitchFamily="18" charset="0"/>
                <a:ea typeface="Times New Roman" panose="02020603050405020304" pitchFamily="18" charset="0"/>
                <a:cs typeface="Arial" panose="020B0604020202020204" pitchFamily="34" charset="0"/>
              </a:rPr>
              <a:t>Use IoT devices to monitor inventory levels and automate reorder processes based on demand fluctuations.</a:t>
            </a:r>
            <a:endParaRPr lang="en-US" sz="1800" dirty="0">
              <a:effectLst/>
              <a:latin typeface="Calibri" panose="020F0502020204030204" pitchFamily="34" charset="0"/>
              <a:ea typeface="SimSun" panose="02010600030101010101" pitchFamily="2" charset="-122"/>
              <a:cs typeface="Arial" panose="020B0604020202020204" pitchFamily="34" charset="0"/>
            </a:endParaRPr>
          </a:p>
        </p:txBody>
      </p:sp>
    </p:spTree>
    <p:extLst>
      <p:ext uri="{BB962C8B-B14F-4D97-AF65-F5344CB8AC3E}">
        <p14:creationId xmlns:p14="http://schemas.microsoft.com/office/powerpoint/2010/main" val="452675233"/>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1587</TotalTime>
  <Words>1083</Words>
  <Application>Microsoft Macintosh PowerPoint</Application>
  <PresentationFormat>Widescreen</PresentationFormat>
  <Paragraphs>144</Paragraphs>
  <Slides>17</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17</vt:i4>
      </vt:variant>
    </vt:vector>
  </HeadingPairs>
  <TitlesOfParts>
    <vt:vector size="25" baseType="lpstr">
      <vt:lpstr>Arial</vt:lpstr>
      <vt:lpstr>Calibri</vt:lpstr>
      <vt:lpstr>Calibri Light</vt:lpstr>
      <vt:lpstr>proxima nova</vt:lpstr>
      <vt:lpstr>source-serif-pro</vt:lpstr>
      <vt:lpstr>Times New Roman</vt:lpstr>
      <vt:lpstr>Wingdings</vt:lpstr>
      <vt:lpstr>office theme</vt:lpstr>
      <vt:lpstr>ALIBABA – How does an “ANT” come to end?  </vt:lpstr>
      <vt:lpstr>Organization Introduction</vt:lpstr>
      <vt:lpstr>Alibaba’s Subsidiaries</vt:lpstr>
      <vt:lpstr>PowerPoint Presentation</vt:lpstr>
      <vt:lpstr>PowerPoint Presentation</vt:lpstr>
      <vt:lpstr>Business problem</vt:lpstr>
      <vt:lpstr>Customer Service</vt:lpstr>
      <vt:lpstr>Market  breakdown</vt:lpstr>
      <vt:lpstr>Proposed IS/IT Solutions</vt:lpstr>
      <vt:lpstr>Proposed IS/IT Solutions</vt:lpstr>
      <vt:lpstr>Key Performance Indicators</vt:lpstr>
      <vt:lpstr>PowerPoint Presentation</vt:lpstr>
      <vt:lpstr>PowerPoint Presentation</vt:lpstr>
      <vt:lpstr>Security and Control</vt:lpstr>
      <vt:lpstr>Current Scenario  of Alibaba</vt:lpstr>
      <vt:lpstr>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Mansi Bhiwapurkar</cp:lastModifiedBy>
  <cp:revision>321</cp:revision>
  <dcterms:created xsi:type="dcterms:W3CDTF">2023-12-07T19:04:27Z</dcterms:created>
  <dcterms:modified xsi:type="dcterms:W3CDTF">2023-12-09T21:30:38Z</dcterms:modified>
</cp:coreProperties>
</file>